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48" r:id="rId3"/>
    <p:sldMasterId id="2147483657" r:id="rId4"/>
    <p:sldMasterId id="214748366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Lst>
  <p:sldSz cy="6858000" cx="9144000"/>
  <p:notesSz cx="6858000" cy="9144000"/>
  <p:embeddedFontLst>
    <p:embeddedFont>
      <p:font typeface="Montserrat"/>
      <p:regular r:id="rId53"/>
      <p:bold r:id="rId54"/>
      <p:italic r:id="rId55"/>
      <p:boldItalic r:id="rId56"/>
    </p:embeddedFont>
    <p:embeddedFont>
      <p:font typeface="Montserrat Medium"/>
      <p:regular r:id="rId57"/>
      <p:bold r:id="rId58"/>
      <p:italic r:id="rId59"/>
      <p:boldItalic r:id="rId60"/>
    </p:embeddedFont>
    <p:embeddedFont>
      <p:font typeface="Rock Salt"/>
      <p:regular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62" roundtripDataSignature="AMtx7mjN/hzp+uPgxbK0Uq32E1kXBDTKH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3.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customschemas.google.com/relationships/presentationmetadata" Target="metadata"/><Relationship Id="rId61" Type="http://schemas.openxmlformats.org/officeDocument/2006/relationships/font" Target="fonts/RockSalt-regular.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MontserratMedium-boldItalic.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font" Target="fonts/Montserrat-regular.fntdata"/><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font" Target="fonts/Montserrat-italic.fntdata"/><Relationship Id="rId10" Type="http://schemas.openxmlformats.org/officeDocument/2006/relationships/slide" Target="slides/slide4.xml"/><Relationship Id="rId54" Type="http://schemas.openxmlformats.org/officeDocument/2006/relationships/font" Target="fonts/Montserrat-bold.fntdata"/><Relationship Id="rId13" Type="http://schemas.openxmlformats.org/officeDocument/2006/relationships/slide" Target="slides/slide7.xml"/><Relationship Id="rId57" Type="http://schemas.openxmlformats.org/officeDocument/2006/relationships/font" Target="fonts/MontserratMedium-regular.fntdata"/><Relationship Id="rId12" Type="http://schemas.openxmlformats.org/officeDocument/2006/relationships/slide" Target="slides/slide6.xml"/><Relationship Id="rId56" Type="http://schemas.openxmlformats.org/officeDocument/2006/relationships/font" Target="fonts/Montserrat-boldItalic.fntdata"/><Relationship Id="rId15" Type="http://schemas.openxmlformats.org/officeDocument/2006/relationships/slide" Target="slides/slide9.xml"/><Relationship Id="rId59" Type="http://schemas.openxmlformats.org/officeDocument/2006/relationships/font" Target="fonts/MontserratMedium-italic.fntdata"/><Relationship Id="rId14" Type="http://schemas.openxmlformats.org/officeDocument/2006/relationships/slide" Target="slides/slide8.xml"/><Relationship Id="rId58" Type="http://schemas.openxmlformats.org/officeDocument/2006/relationships/font" Target="fonts/MontserratMedium-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 name="Google Shape;157;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Google Shape;223;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Google Shape;229;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 name="Google Shape;230;p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Google Shape;235;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6" name="Google Shape;236;p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Google Shape;245;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 name="Google Shape;246;p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Google Shape;254;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 name="Google Shape;255;p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 name="Shape 266"/>
        <p:cNvGrpSpPr/>
        <p:nvPr/>
      </p:nvGrpSpPr>
      <p:grpSpPr>
        <a:xfrm>
          <a:off x="0" y="0"/>
          <a:ext cx="0" cy="0"/>
          <a:chOff x="0" y="0"/>
          <a:chExt cx="0" cy="0"/>
        </a:xfrm>
      </p:grpSpPr>
      <p:sp>
        <p:nvSpPr>
          <p:cNvPr id="267" name="Google Shape;267;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8" name="Google Shape;268;p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 name="Shape 272"/>
        <p:cNvGrpSpPr/>
        <p:nvPr/>
      </p:nvGrpSpPr>
      <p:grpSpPr>
        <a:xfrm>
          <a:off x="0" y="0"/>
          <a:ext cx="0" cy="0"/>
          <a:chOff x="0" y="0"/>
          <a:chExt cx="0" cy="0"/>
        </a:xfrm>
      </p:grpSpPr>
      <p:sp>
        <p:nvSpPr>
          <p:cNvPr id="273" name="Google Shape;273;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4" name="Google Shape;274;p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Google Shape;279;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0" name="Google Shape;280;p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 name="Shape 290"/>
        <p:cNvGrpSpPr/>
        <p:nvPr/>
      </p:nvGrpSpPr>
      <p:grpSpPr>
        <a:xfrm>
          <a:off x="0" y="0"/>
          <a:ext cx="0" cy="0"/>
          <a:chOff x="0" y="0"/>
          <a:chExt cx="0" cy="0"/>
        </a:xfrm>
      </p:grpSpPr>
      <p:sp>
        <p:nvSpPr>
          <p:cNvPr id="291" name="Google Shape;291;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2" name="Google Shape;292;p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0" name="Shape 300"/>
        <p:cNvGrpSpPr/>
        <p:nvPr/>
      </p:nvGrpSpPr>
      <p:grpSpPr>
        <a:xfrm>
          <a:off x="0" y="0"/>
          <a:ext cx="0" cy="0"/>
          <a:chOff x="0" y="0"/>
          <a:chExt cx="0" cy="0"/>
        </a:xfrm>
      </p:grpSpPr>
      <p:sp>
        <p:nvSpPr>
          <p:cNvPr id="301" name="Google Shape;301;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2" name="Google Shape;302;p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 name="Shape 310"/>
        <p:cNvGrpSpPr/>
        <p:nvPr/>
      </p:nvGrpSpPr>
      <p:grpSpPr>
        <a:xfrm>
          <a:off x="0" y="0"/>
          <a:ext cx="0" cy="0"/>
          <a:chOff x="0" y="0"/>
          <a:chExt cx="0" cy="0"/>
        </a:xfrm>
      </p:grpSpPr>
      <p:sp>
        <p:nvSpPr>
          <p:cNvPr id="311" name="Google Shape;311;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2" name="Google Shape;312;p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2" name="Shape 322"/>
        <p:cNvGrpSpPr/>
        <p:nvPr/>
      </p:nvGrpSpPr>
      <p:grpSpPr>
        <a:xfrm>
          <a:off x="0" y="0"/>
          <a:ext cx="0" cy="0"/>
          <a:chOff x="0" y="0"/>
          <a:chExt cx="0" cy="0"/>
        </a:xfrm>
      </p:grpSpPr>
      <p:sp>
        <p:nvSpPr>
          <p:cNvPr id="323" name="Google Shape;323;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4" name="Google Shape;324;p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3" name="Shape 333"/>
        <p:cNvGrpSpPr/>
        <p:nvPr/>
      </p:nvGrpSpPr>
      <p:grpSpPr>
        <a:xfrm>
          <a:off x="0" y="0"/>
          <a:ext cx="0" cy="0"/>
          <a:chOff x="0" y="0"/>
          <a:chExt cx="0" cy="0"/>
        </a:xfrm>
      </p:grpSpPr>
      <p:sp>
        <p:nvSpPr>
          <p:cNvPr id="334" name="Google Shape;334;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335" name="Google Shape;335;p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6" name="Google Shape;336;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2" marL="0" rtl="0" algn="l">
              <a:spcBef>
                <a:spcPts val="0"/>
              </a:spcBef>
              <a:spcAft>
                <a:spcPts val="0"/>
              </a:spcAft>
              <a:buNone/>
            </a:pPr>
            <a:r>
              <a:t/>
            </a:r>
            <a:endParaRPr>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3" name="Shape 343"/>
        <p:cNvGrpSpPr/>
        <p:nvPr/>
      </p:nvGrpSpPr>
      <p:grpSpPr>
        <a:xfrm>
          <a:off x="0" y="0"/>
          <a:ext cx="0" cy="0"/>
          <a:chOff x="0" y="0"/>
          <a:chExt cx="0" cy="0"/>
        </a:xfrm>
      </p:grpSpPr>
      <p:sp>
        <p:nvSpPr>
          <p:cNvPr id="344" name="Google Shape;344;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345" name="Google Shape;345;p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46" name="Google Shape;346;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2" marL="0" rtl="0" algn="l">
              <a:spcBef>
                <a:spcPts val="0"/>
              </a:spcBef>
              <a:spcAft>
                <a:spcPts val="0"/>
              </a:spcAft>
              <a:buNone/>
            </a:pPr>
            <a:r>
              <a:t/>
            </a:r>
            <a:endParaRPr>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2" name="Shape 352"/>
        <p:cNvGrpSpPr/>
        <p:nvPr/>
      </p:nvGrpSpPr>
      <p:grpSpPr>
        <a:xfrm>
          <a:off x="0" y="0"/>
          <a:ext cx="0" cy="0"/>
          <a:chOff x="0" y="0"/>
          <a:chExt cx="0" cy="0"/>
        </a:xfrm>
      </p:grpSpPr>
      <p:sp>
        <p:nvSpPr>
          <p:cNvPr id="353" name="Google Shape;353;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354" name="Google Shape;354;p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55" name="Google Shape;355;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2" marL="914400" rtl="0" algn="l">
              <a:spcBef>
                <a:spcPts val="0"/>
              </a:spcBef>
              <a:spcAft>
                <a:spcPts val="0"/>
              </a:spcAft>
              <a:buNone/>
            </a:pPr>
            <a:r>
              <a:t/>
            </a:r>
            <a:endParaRPr>
              <a:latin typeface="Arial"/>
              <a:ea typeface="Arial"/>
              <a:cs typeface="Arial"/>
              <a:sym typeface="Arial"/>
            </a:endParaRPr>
          </a:p>
          <a:p>
            <a:pPr indent="0" lvl="2" marL="914400" rtl="0" algn="l">
              <a:spcBef>
                <a:spcPts val="0"/>
              </a:spcBef>
              <a:spcAft>
                <a:spcPts val="0"/>
              </a:spcAft>
              <a:buClr>
                <a:schemeClr val="dk1"/>
              </a:buClr>
              <a:buSzPts val="1200"/>
              <a:buFont typeface="Calibri"/>
              <a:buNone/>
            </a:pPr>
            <a:r>
              <a:t/>
            </a:r>
            <a:endParaRPr>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2" name="Shape 362"/>
        <p:cNvGrpSpPr/>
        <p:nvPr/>
      </p:nvGrpSpPr>
      <p:grpSpPr>
        <a:xfrm>
          <a:off x="0" y="0"/>
          <a:ext cx="0" cy="0"/>
          <a:chOff x="0" y="0"/>
          <a:chExt cx="0" cy="0"/>
        </a:xfrm>
      </p:grpSpPr>
      <p:sp>
        <p:nvSpPr>
          <p:cNvPr id="363" name="Google Shape;363;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364" name="Google Shape;364;p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5" name="Google Shape;365;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2" marL="914400" rtl="0" algn="l">
              <a:spcBef>
                <a:spcPts val="0"/>
              </a:spcBef>
              <a:spcAft>
                <a:spcPts val="0"/>
              </a:spcAft>
              <a:buNone/>
            </a:pPr>
            <a:r>
              <a:t/>
            </a:r>
            <a:endParaRPr>
              <a:latin typeface="Arial"/>
              <a:ea typeface="Arial"/>
              <a:cs typeface="Arial"/>
              <a:sym typeface="Arial"/>
            </a:endParaRPr>
          </a:p>
          <a:p>
            <a:pPr indent="0" lvl="2" marL="914400" rtl="0" algn="l">
              <a:spcBef>
                <a:spcPts val="0"/>
              </a:spcBef>
              <a:spcAft>
                <a:spcPts val="0"/>
              </a:spcAft>
              <a:buClr>
                <a:schemeClr val="dk1"/>
              </a:buClr>
              <a:buSzPts val="1200"/>
              <a:buFont typeface="Calibri"/>
              <a:buNone/>
            </a:pPr>
            <a:r>
              <a:t/>
            </a:r>
            <a:endParaRPr>
              <a:latin typeface="Arial"/>
              <a:ea typeface="Arial"/>
              <a:cs typeface="Arial"/>
              <a:sym typeface="Arial"/>
            </a:endParaRPr>
          </a:p>
          <a:p>
            <a:pPr indent="0" lvl="2" marL="914400" rtl="0" algn="l">
              <a:spcBef>
                <a:spcPts val="0"/>
              </a:spcBef>
              <a:spcAft>
                <a:spcPts val="0"/>
              </a:spcAft>
              <a:buNone/>
            </a:pPr>
            <a:r>
              <a:t/>
            </a:r>
            <a:endParaRPr>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1" name="Shape 371"/>
        <p:cNvGrpSpPr/>
        <p:nvPr/>
      </p:nvGrpSpPr>
      <p:grpSpPr>
        <a:xfrm>
          <a:off x="0" y="0"/>
          <a:ext cx="0" cy="0"/>
          <a:chOff x="0" y="0"/>
          <a:chExt cx="0" cy="0"/>
        </a:xfrm>
      </p:grpSpPr>
      <p:sp>
        <p:nvSpPr>
          <p:cNvPr id="372" name="Google Shape;372;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373" name="Google Shape;373;p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4" name="Google Shape;374;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2" marL="914400" rtl="0" algn="l">
              <a:spcBef>
                <a:spcPts val="0"/>
              </a:spcBef>
              <a:spcAft>
                <a:spcPts val="0"/>
              </a:spcAft>
              <a:buNone/>
            </a:pPr>
            <a:r>
              <a:t/>
            </a:r>
            <a:endParaRPr>
              <a:latin typeface="Arial"/>
              <a:ea typeface="Arial"/>
              <a:cs typeface="Arial"/>
              <a:sym typeface="Arial"/>
            </a:endParaRPr>
          </a:p>
          <a:p>
            <a:pPr indent="0" lvl="2" marL="914400" rtl="0" algn="l">
              <a:spcBef>
                <a:spcPts val="0"/>
              </a:spcBef>
              <a:spcAft>
                <a:spcPts val="0"/>
              </a:spcAft>
              <a:buClr>
                <a:schemeClr val="dk1"/>
              </a:buClr>
              <a:buSzPts val="1200"/>
              <a:buFont typeface="Calibri"/>
              <a:buNone/>
            </a:pPr>
            <a:r>
              <a:t/>
            </a:r>
            <a:endParaRPr>
              <a:latin typeface="Arial"/>
              <a:ea typeface="Arial"/>
              <a:cs typeface="Arial"/>
              <a:sym typeface="Arial"/>
            </a:endParaRPr>
          </a:p>
          <a:p>
            <a:pPr indent="0" lvl="2" marL="914400" rtl="0" algn="l">
              <a:spcBef>
                <a:spcPts val="0"/>
              </a:spcBef>
              <a:spcAft>
                <a:spcPts val="0"/>
              </a:spcAft>
              <a:buNone/>
            </a:pPr>
            <a:r>
              <a:t/>
            </a:r>
            <a:endParaRPr>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7" name="Shape 377"/>
        <p:cNvGrpSpPr/>
        <p:nvPr/>
      </p:nvGrpSpPr>
      <p:grpSpPr>
        <a:xfrm>
          <a:off x="0" y="0"/>
          <a:ext cx="0" cy="0"/>
          <a:chOff x="0" y="0"/>
          <a:chExt cx="0" cy="0"/>
        </a:xfrm>
      </p:grpSpPr>
      <p:sp>
        <p:nvSpPr>
          <p:cNvPr id="378" name="Google Shape;378;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379" name="Google Shape;379;p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0" name="Google Shape;380;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6" name="Shape 386"/>
        <p:cNvGrpSpPr/>
        <p:nvPr/>
      </p:nvGrpSpPr>
      <p:grpSpPr>
        <a:xfrm>
          <a:off x="0" y="0"/>
          <a:ext cx="0" cy="0"/>
          <a:chOff x="0" y="0"/>
          <a:chExt cx="0" cy="0"/>
        </a:xfrm>
      </p:grpSpPr>
      <p:sp>
        <p:nvSpPr>
          <p:cNvPr id="387" name="Google Shape;387;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8" name="Google Shape;388;p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5" name="Shape 395"/>
        <p:cNvGrpSpPr/>
        <p:nvPr/>
      </p:nvGrpSpPr>
      <p:grpSpPr>
        <a:xfrm>
          <a:off x="0" y="0"/>
          <a:ext cx="0" cy="0"/>
          <a:chOff x="0" y="0"/>
          <a:chExt cx="0" cy="0"/>
        </a:xfrm>
      </p:grpSpPr>
      <p:sp>
        <p:nvSpPr>
          <p:cNvPr id="396" name="Google Shape;396;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7" name="Google Shape;397;p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 name="Google Shape;170;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5" name="Shape 405"/>
        <p:cNvGrpSpPr/>
        <p:nvPr/>
      </p:nvGrpSpPr>
      <p:grpSpPr>
        <a:xfrm>
          <a:off x="0" y="0"/>
          <a:ext cx="0" cy="0"/>
          <a:chOff x="0" y="0"/>
          <a:chExt cx="0" cy="0"/>
        </a:xfrm>
      </p:grpSpPr>
      <p:sp>
        <p:nvSpPr>
          <p:cNvPr id="406" name="Google Shape;406;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7" name="Google Shape;407;p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6" name="Shape 416"/>
        <p:cNvGrpSpPr/>
        <p:nvPr/>
      </p:nvGrpSpPr>
      <p:grpSpPr>
        <a:xfrm>
          <a:off x="0" y="0"/>
          <a:ext cx="0" cy="0"/>
          <a:chOff x="0" y="0"/>
          <a:chExt cx="0" cy="0"/>
        </a:xfrm>
      </p:grpSpPr>
      <p:sp>
        <p:nvSpPr>
          <p:cNvPr id="417" name="Google Shape;417;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8" name="Google Shape;418;p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9" name="Shape 429"/>
        <p:cNvGrpSpPr/>
        <p:nvPr/>
      </p:nvGrpSpPr>
      <p:grpSpPr>
        <a:xfrm>
          <a:off x="0" y="0"/>
          <a:ext cx="0" cy="0"/>
          <a:chOff x="0" y="0"/>
          <a:chExt cx="0" cy="0"/>
        </a:xfrm>
      </p:grpSpPr>
      <p:sp>
        <p:nvSpPr>
          <p:cNvPr id="430" name="Google Shape;430;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1" name="Google Shape;431;p3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0" name="Shape 440"/>
        <p:cNvGrpSpPr/>
        <p:nvPr/>
      </p:nvGrpSpPr>
      <p:grpSpPr>
        <a:xfrm>
          <a:off x="0" y="0"/>
          <a:ext cx="0" cy="0"/>
          <a:chOff x="0" y="0"/>
          <a:chExt cx="0" cy="0"/>
        </a:xfrm>
      </p:grpSpPr>
      <p:sp>
        <p:nvSpPr>
          <p:cNvPr id="441" name="Google Shape;441;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2" name="Google Shape;442;p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9" name="Shape 449"/>
        <p:cNvGrpSpPr/>
        <p:nvPr/>
      </p:nvGrpSpPr>
      <p:grpSpPr>
        <a:xfrm>
          <a:off x="0" y="0"/>
          <a:ext cx="0" cy="0"/>
          <a:chOff x="0" y="0"/>
          <a:chExt cx="0" cy="0"/>
        </a:xfrm>
      </p:grpSpPr>
      <p:sp>
        <p:nvSpPr>
          <p:cNvPr id="450" name="Google Shape;450;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451" name="Google Shape;451;p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52" name="Google Shape;452;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190500" rtl="0" algn="l">
              <a:spcBef>
                <a:spcPts val="0"/>
              </a:spcBef>
              <a:spcAft>
                <a:spcPts val="0"/>
              </a:spcAft>
              <a:buNone/>
            </a:pPr>
            <a:r>
              <a:t/>
            </a:r>
            <a:endParaRPr sz="1000">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8" name="Shape 458"/>
        <p:cNvGrpSpPr/>
        <p:nvPr/>
      </p:nvGrpSpPr>
      <p:grpSpPr>
        <a:xfrm>
          <a:off x="0" y="0"/>
          <a:ext cx="0" cy="0"/>
          <a:chOff x="0" y="0"/>
          <a:chExt cx="0" cy="0"/>
        </a:xfrm>
      </p:grpSpPr>
      <p:sp>
        <p:nvSpPr>
          <p:cNvPr id="459" name="Google Shape;459;p3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0" name="Google Shape;460;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76200" lvl="0" marL="0" rtl="0" algn="l">
              <a:lnSpc>
                <a:spcPct val="110000"/>
              </a:lnSpc>
              <a:spcBef>
                <a:spcPts val="0"/>
              </a:spcBef>
              <a:spcAft>
                <a:spcPts val="0"/>
              </a:spcAft>
              <a:buClr>
                <a:schemeClr val="dk1"/>
              </a:buClr>
              <a:buSzPts val="1200"/>
              <a:buFont typeface="Arial"/>
              <a:buChar char="•"/>
            </a:pPr>
            <a:r>
              <a:rPr lang="en-US" sz="1200">
                <a:latin typeface="Arial"/>
                <a:ea typeface="Arial"/>
                <a:cs typeface="Arial"/>
                <a:sym typeface="Arial"/>
              </a:rPr>
              <a:t>Make sure that you store high energy food, such as peanut butter and granola bars, for at least three days.  Store extra drinking water.  Remember: one person requires at least a gallon of water </a:t>
            </a:r>
            <a:r>
              <a:rPr i="1" lang="en-US" sz="1200">
                <a:latin typeface="Arial"/>
                <a:ea typeface="Arial"/>
                <a:cs typeface="Arial"/>
                <a:sym typeface="Arial"/>
              </a:rPr>
              <a:t>per day.</a:t>
            </a:r>
            <a:r>
              <a:rPr b="1" i="1" lang="en-US" sz="1200">
                <a:latin typeface="Arial"/>
                <a:ea typeface="Arial"/>
                <a:cs typeface="Arial"/>
                <a:sym typeface="Arial"/>
              </a:rPr>
              <a:t>  </a:t>
            </a:r>
            <a:r>
              <a:rPr lang="en-US" sz="1200">
                <a:latin typeface="Arial"/>
                <a:ea typeface="Arial"/>
                <a:cs typeface="Arial"/>
                <a:sym typeface="Arial"/>
              </a:rPr>
              <a:t>Plan accordingly.</a:t>
            </a:r>
            <a:endParaRPr/>
          </a:p>
          <a:p>
            <a:pPr indent="-76200" lvl="0" marL="0" rtl="0" algn="l">
              <a:lnSpc>
                <a:spcPct val="110000"/>
              </a:lnSpc>
              <a:spcBef>
                <a:spcPts val="0"/>
              </a:spcBef>
              <a:spcAft>
                <a:spcPts val="0"/>
              </a:spcAft>
              <a:buClr>
                <a:schemeClr val="dk1"/>
              </a:buClr>
              <a:buSzPts val="1200"/>
              <a:buFont typeface="Arial"/>
              <a:buChar char="•"/>
            </a:pPr>
            <a:r>
              <a:rPr lang="en-US" sz="1200">
                <a:latin typeface="Arial"/>
                <a:ea typeface="Arial"/>
                <a:cs typeface="Arial"/>
                <a:sym typeface="Arial"/>
              </a:rPr>
              <a:t>Because family members can be separated from one another during an emergency, a real possibility during the day when adults are at work and children at school, make sure everyone knows and understands your family</a:t>
            </a:r>
            <a:r>
              <a:rPr lang="en-US" sz="1200">
                <a:latin typeface="Times"/>
                <a:ea typeface="Times"/>
                <a:cs typeface="Times"/>
                <a:sym typeface="Times"/>
              </a:rPr>
              <a:t>’</a:t>
            </a:r>
            <a:r>
              <a:rPr lang="en-US" sz="1200">
                <a:latin typeface="Arial"/>
                <a:ea typeface="Arial"/>
                <a:cs typeface="Arial"/>
                <a:sym typeface="Arial"/>
              </a:rPr>
              <a:t>s emergency communication plan.</a:t>
            </a:r>
            <a:endParaRPr/>
          </a:p>
          <a:p>
            <a:pPr indent="-76200" lvl="0" marL="0" rtl="0" algn="l">
              <a:lnSpc>
                <a:spcPct val="110000"/>
              </a:lnSpc>
              <a:spcBef>
                <a:spcPts val="0"/>
              </a:spcBef>
              <a:spcAft>
                <a:spcPts val="0"/>
              </a:spcAft>
              <a:buClr>
                <a:schemeClr val="dk1"/>
              </a:buClr>
              <a:buSzPts val="1200"/>
              <a:buFont typeface="Arial"/>
              <a:buChar char="•"/>
            </a:pPr>
            <a:r>
              <a:rPr lang="en-US" sz="1200">
                <a:latin typeface="Arial"/>
                <a:ea typeface="Arial"/>
                <a:cs typeface="Arial"/>
                <a:sym typeface="Arial"/>
              </a:rPr>
              <a:t>Choose an out-of-town contact your family or household will call or e-mail to check on each other should a disaster occur. Make sure every household member has that contact</a:t>
            </a:r>
            <a:r>
              <a:rPr lang="en-US" sz="1200">
                <a:latin typeface="Times"/>
                <a:ea typeface="Times"/>
                <a:cs typeface="Times"/>
                <a:sym typeface="Times"/>
              </a:rPr>
              <a:t>’</a:t>
            </a:r>
            <a:r>
              <a:rPr lang="en-US" sz="1200">
                <a:latin typeface="Arial"/>
                <a:ea typeface="Arial"/>
                <a:cs typeface="Arial"/>
                <a:sym typeface="Arial"/>
              </a:rPr>
              <a:t>s, and each other</a:t>
            </a:r>
            <a:r>
              <a:rPr lang="en-US" sz="1200">
                <a:latin typeface="Times"/>
                <a:ea typeface="Times"/>
                <a:cs typeface="Times"/>
                <a:sym typeface="Times"/>
              </a:rPr>
              <a:t>’</a:t>
            </a:r>
            <a:r>
              <a:rPr lang="en-US" sz="1200">
                <a:latin typeface="Arial"/>
                <a:ea typeface="Arial"/>
                <a:cs typeface="Arial"/>
                <a:sym typeface="Arial"/>
              </a:rPr>
              <a:t>s, e-mail addresses and telephone numbers.</a:t>
            </a:r>
            <a:endParaRPr/>
          </a:p>
          <a:p>
            <a:pPr indent="-76200" lvl="0" marL="0" rtl="0" algn="l">
              <a:lnSpc>
                <a:spcPct val="110000"/>
              </a:lnSpc>
              <a:spcBef>
                <a:spcPts val="0"/>
              </a:spcBef>
              <a:spcAft>
                <a:spcPts val="0"/>
              </a:spcAft>
              <a:buClr>
                <a:schemeClr val="dk1"/>
              </a:buClr>
              <a:buSzPts val="1200"/>
              <a:buFont typeface="Arial"/>
              <a:buChar char="•"/>
            </a:pPr>
            <a:r>
              <a:rPr lang="en-US" sz="1200">
                <a:latin typeface="Arial"/>
                <a:ea typeface="Arial"/>
                <a:cs typeface="Arial"/>
                <a:sym typeface="Arial"/>
              </a:rPr>
              <a:t>Check on the school emergency plan of any school-age children you may have. Be sure that the school has updated information about how to reach parents and responsible caregivers to arrange for pickup. </a:t>
            </a:r>
            <a:endParaRPr/>
          </a:p>
          <a:p>
            <a:pPr indent="-76200" lvl="0" marL="0" rtl="0" algn="l">
              <a:lnSpc>
                <a:spcPct val="110000"/>
              </a:lnSpc>
              <a:spcBef>
                <a:spcPts val="0"/>
              </a:spcBef>
              <a:spcAft>
                <a:spcPts val="0"/>
              </a:spcAft>
              <a:buClr>
                <a:schemeClr val="dk1"/>
              </a:buClr>
              <a:buSzPts val="1200"/>
              <a:buFont typeface="Arial"/>
              <a:buChar char="•"/>
            </a:pPr>
            <a:r>
              <a:rPr lang="en-US" sz="1200">
                <a:latin typeface="Arial"/>
                <a:ea typeface="Arial"/>
                <a:cs typeface="Arial"/>
                <a:sym typeface="Arial"/>
              </a:rPr>
              <a:t>Local officials may call for evacuation in specific areas at greatest risk in your community. Have a plan for how you will evacuate and be prepared to listen to local officials who will provide further instruction.</a:t>
            </a:r>
            <a:endParaRPr/>
          </a:p>
        </p:txBody>
      </p:sp>
      <p:sp>
        <p:nvSpPr>
          <p:cNvPr id="461" name="Google Shape;461;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9" name="Shape 469"/>
        <p:cNvGrpSpPr/>
        <p:nvPr/>
      </p:nvGrpSpPr>
      <p:grpSpPr>
        <a:xfrm>
          <a:off x="0" y="0"/>
          <a:ext cx="0" cy="0"/>
          <a:chOff x="0" y="0"/>
          <a:chExt cx="0" cy="0"/>
        </a:xfrm>
      </p:grpSpPr>
      <p:sp>
        <p:nvSpPr>
          <p:cNvPr id="470" name="Google Shape;470;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471" name="Google Shape;471;p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72" name="Google Shape;472;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190500" rtl="0" algn="l">
              <a:spcBef>
                <a:spcPts val="0"/>
              </a:spcBef>
              <a:spcAft>
                <a:spcPts val="0"/>
              </a:spcAft>
              <a:buNone/>
            </a:pPr>
            <a:r>
              <a:t/>
            </a:r>
            <a:endParaRPr sz="1000">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8" name="Shape 478"/>
        <p:cNvGrpSpPr/>
        <p:nvPr/>
      </p:nvGrpSpPr>
      <p:grpSpPr>
        <a:xfrm>
          <a:off x="0" y="0"/>
          <a:ext cx="0" cy="0"/>
          <a:chOff x="0" y="0"/>
          <a:chExt cx="0" cy="0"/>
        </a:xfrm>
      </p:grpSpPr>
      <p:sp>
        <p:nvSpPr>
          <p:cNvPr id="479" name="Google Shape;479;p3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0" name="Google Shape;480;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1" name="Google Shape;481;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8" name="Shape 488"/>
        <p:cNvGrpSpPr/>
        <p:nvPr/>
      </p:nvGrpSpPr>
      <p:grpSpPr>
        <a:xfrm>
          <a:off x="0" y="0"/>
          <a:ext cx="0" cy="0"/>
          <a:chOff x="0" y="0"/>
          <a:chExt cx="0" cy="0"/>
        </a:xfrm>
      </p:grpSpPr>
      <p:sp>
        <p:nvSpPr>
          <p:cNvPr id="489" name="Google Shape;489;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0" name="Google Shape;490;p3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7" name="Shape 497"/>
        <p:cNvGrpSpPr/>
        <p:nvPr/>
      </p:nvGrpSpPr>
      <p:grpSpPr>
        <a:xfrm>
          <a:off x="0" y="0"/>
          <a:ext cx="0" cy="0"/>
          <a:chOff x="0" y="0"/>
          <a:chExt cx="0" cy="0"/>
        </a:xfrm>
      </p:grpSpPr>
      <p:sp>
        <p:nvSpPr>
          <p:cNvPr id="498" name="Google Shape;498;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9" name="Google Shape;499;p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Google Shape;181;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 name="Google Shape;182;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7" name="Shape 507"/>
        <p:cNvGrpSpPr/>
        <p:nvPr/>
      </p:nvGrpSpPr>
      <p:grpSpPr>
        <a:xfrm>
          <a:off x="0" y="0"/>
          <a:ext cx="0" cy="0"/>
          <a:chOff x="0" y="0"/>
          <a:chExt cx="0" cy="0"/>
        </a:xfrm>
      </p:grpSpPr>
      <p:sp>
        <p:nvSpPr>
          <p:cNvPr id="508" name="Google Shape;508;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9" name="Google Shape;509;p4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0" name="Shape 520"/>
        <p:cNvGrpSpPr/>
        <p:nvPr/>
      </p:nvGrpSpPr>
      <p:grpSpPr>
        <a:xfrm>
          <a:off x="0" y="0"/>
          <a:ext cx="0" cy="0"/>
          <a:chOff x="0" y="0"/>
          <a:chExt cx="0" cy="0"/>
        </a:xfrm>
      </p:grpSpPr>
      <p:sp>
        <p:nvSpPr>
          <p:cNvPr id="521" name="Google Shape;521;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2" name="Google Shape;522;p4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0" name="Shape 530"/>
        <p:cNvGrpSpPr/>
        <p:nvPr/>
      </p:nvGrpSpPr>
      <p:grpSpPr>
        <a:xfrm>
          <a:off x="0" y="0"/>
          <a:ext cx="0" cy="0"/>
          <a:chOff x="0" y="0"/>
          <a:chExt cx="0" cy="0"/>
        </a:xfrm>
      </p:grpSpPr>
      <p:sp>
        <p:nvSpPr>
          <p:cNvPr id="531" name="Google Shape;531;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2" name="Google Shape;532;p4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1" name="Shape 541"/>
        <p:cNvGrpSpPr/>
        <p:nvPr/>
      </p:nvGrpSpPr>
      <p:grpSpPr>
        <a:xfrm>
          <a:off x="0" y="0"/>
          <a:ext cx="0" cy="0"/>
          <a:chOff x="0" y="0"/>
          <a:chExt cx="0" cy="0"/>
        </a:xfrm>
      </p:grpSpPr>
      <p:sp>
        <p:nvSpPr>
          <p:cNvPr id="542" name="Google Shape;542;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3" name="Google Shape;543;p4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1" name="Shape 551"/>
        <p:cNvGrpSpPr/>
        <p:nvPr/>
      </p:nvGrpSpPr>
      <p:grpSpPr>
        <a:xfrm>
          <a:off x="0" y="0"/>
          <a:ext cx="0" cy="0"/>
          <a:chOff x="0" y="0"/>
          <a:chExt cx="0" cy="0"/>
        </a:xfrm>
      </p:grpSpPr>
      <p:sp>
        <p:nvSpPr>
          <p:cNvPr id="552" name="Google Shape;552;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3" name="Google Shape;553;p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2" name="Shape 562"/>
        <p:cNvGrpSpPr/>
        <p:nvPr/>
      </p:nvGrpSpPr>
      <p:grpSpPr>
        <a:xfrm>
          <a:off x="0" y="0"/>
          <a:ext cx="0" cy="0"/>
          <a:chOff x="0" y="0"/>
          <a:chExt cx="0" cy="0"/>
        </a:xfrm>
      </p:grpSpPr>
      <p:sp>
        <p:nvSpPr>
          <p:cNvPr id="563" name="Google Shape;563;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564" name="Google Shape;564;p4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65" name="Google Shape;565;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1">
              <a:latin typeface="Arial"/>
              <a:ea typeface="Arial"/>
              <a:cs typeface="Arial"/>
              <a:sym typeface="Arial"/>
            </a:endParaRPr>
          </a:p>
          <a:p>
            <a:pPr indent="0" lvl="0" marL="0" rtl="0" algn="l">
              <a:spcBef>
                <a:spcPts val="0"/>
              </a:spcBef>
              <a:spcAft>
                <a:spcPts val="0"/>
              </a:spcAft>
              <a:buNone/>
            </a:pPr>
            <a:r>
              <a:t/>
            </a:r>
            <a:endParaRPr b="1" i="1">
              <a:latin typeface="Arial"/>
              <a:ea typeface="Arial"/>
              <a:cs typeface="Arial"/>
              <a:sym typeface="Arial"/>
            </a:endParaRPr>
          </a:p>
          <a:p>
            <a:pPr indent="0" lvl="0" marL="0" rtl="0" algn="l">
              <a:spcBef>
                <a:spcPts val="0"/>
              </a:spcBef>
              <a:spcAft>
                <a:spcPts val="0"/>
              </a:spcAft>
              <a:buNone/>
            </a:pPr>
            <a:r>
              <a:rPr lang="en-US">
                <a:latin typeface="Arial"/>
                <a:ea typeface="Arial"/>
                <a:cs typeface="Arial"/>
                <a:sym typeface="Arial"/>
              </a:rPr>
              <a:t>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0" name="Shape 570"/>
        <p:cNvGrpSpPr/>
        <p:nvPr/>
      </p:nvGrpSpPr>
      <p:grpSpPr>
        <a:xfrm>
          <a:off x="0" y="0"/>
          <a:ext cx="0" cy="0"/>
          <a:chOff x="0" y="0"/>
          <a:chExt cx="0" cy="0"/>
        </a:xfrm>
      </p:grpSpPr>
      <p:sp>
        <p:nvSpPr>
          <p:cNvPr id="571" name="Google Shape;571;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2" name="Google Shape;572;p4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 name="Google Shape;191;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 name="Google Shape;198;p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Google Shape;204;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5" name="Google Shape;205;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 name="Google Shape;212;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 name="Google Shape;218;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ogo Slide - on White">
  <p:cSld name="Logo Slide - on White">
    <p:bg>
      <p:bgPr>
        <a:gradFill>
          <a:gsLst>
            <a:gs pos="0">
              <a:schemeClr val="lt1"/>
            </a:gs>
            <a:gs pos="25000">
              <a:schemeClr val="lt1"/>
            </a:gs>
            <a:gs pos="100000">
              <a:schemeClr val="lt2"/>
            </a:gs>
          </a:gsLst>
          <a:path path="circle">
            <a:fillToRect b="50%" l="50%" r="50%" t="50%"/>
          </a:path>
          <a:tileRect/>
        </a:gradFill>
      </p:bgPr>
    </p:bg>
    <p:spTree>
      <p:nvGrpSpPr>
        <p:cNvPr id="12" name="Shape 12"/>
        <p:cNvGrpSpPr/>
        <p:nvPr/>
      </p:nvGrpSpPr>
      <p:grpSpPr>
        <a:xfrm>
          <a:off x="0" y="0"/>
          <a:ext cx="0" cy="0"/>
          <a:chOff x="0" y="0"/>
          <a:chExt cx="0" cy="0"/>
        </a:xfrm>
      </p:grpSpPr>
      <p:pic>
        <p:nvPicPr>
          <p:cNvPr id="13" name="Google Shape;13;p48"/>
          <p:cNvPicPr preferRelativeResize="0"/>
          <p:nvPr/>
        </p:nvPicPr>
        <p:blipFill rotWithShape="1">
          <a:blip r:embed="rId2">
            <a:alphaModFix/>
          </a:blip>
          <a:srcRect b="12500" l="0" r="0" t="12500"/>
          <a:stretch/>
        </p:blipFill>
        <p:spPr>
          <a:xfrm>
            <a:off x="0" y="1"/>
            <a:ext cx="9143999" cy="6858000"/>
          </a:xfrm>
          <a:prstGeom prst="rect">
            <a:avLst/>
          </a:prstGeom>
          <a:noFill/>
          <a:ln>
            <a:noFill/>
          </a:ln>
        </p:spPr>
      </p:pic>
      <p:pic>
        <p:nvPicPr>
          <p:cNvPr id="14" name="Google Shape;14;p48"/>
          <p:cNvPicPr preferRelativeResize="0"/>
          <p:nvPr/>
        </p:nvPicPr>
        <p:blipFill rotWithShape="1">
          <a:blip r:embed="rId3">
            <a:alphaModFix/>
          </a:blip>
          <a:srcRect b="0" l="0" r="0" t="0"/>
          <a:stretch/>
        </p:blipFill>
        <p:spPr>
          <a:xfrm>
            <a:off x="1828800" y="2011680"/>
            <a:ext cx="5486400" cy="258104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 with Text Overlay - Green">
  <p:cSld name="Image with Text Overlay - Green">
    <p:spTree>
      <p:nvGrpSpPr>
        <p:cNvPr id="48" name="Shape 48"/>
        <p:cNvGrpSpPr/>
        <p:nvPr/>
      </p:nvGrpSpPr>
      <p:grpSpPr>
        <a:xfrm>
          <a:off x="0" y="0"/>
          <a:ext cx="0" cy="0"/>
          <a:chOff x="0" y="0"/>
          <a:chExt cx="0" cy="0"/>
        </a:xfrm>
      </p:grpSpPr>
      <p:sp>
        <p:nvSpPr>
          <p:cNvPr id="49" name="Google Shape;49;p54"/>
          <p:cNvSpPr/>
          <p:nvPr>
            <p:ph idx="2" type="pic"/>
          </p:nvPr>
        </p:nvSpPr>
        <p:spPr>
          <a:xfrm>
            <a:off x="0" y="0"/>
            <a:ext cx="9144000" cy="68580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2"/>
              </a:buClr>
              <a:buSzPts val="2400"/>
              <a:buFont typeface="Arial"/>
              <a:buChar char="•"/>
              <a:defRPr b="0" i="0" sz="2400" u="none" cap="none" strike="noStrike">
                <a:solidFill>
                  <a:schemeClr val="dk2"/>
                </a:solidFill>
                <a:latin typeface="Montserrat"/>
                <a:ea typeface="Montserrat"/>
                <a:cs typeface="Montserrat"/>
                <a:sym typeface="Montserrat"/>
              </a:defRPr>
            </a:lvl1pPr>
            <a:lvl2pPr lvl="1" marR="0" rtl="0" algn="l">
              <a:lnSpc>
                <a:spcPct val="90000"/>
              </a:lnSpc>
              <a:spcBef>
                <a:spcPts val="500"/>
              </a:spcBef>
              <a:spcAft>
                <a:spcPts val="0"/>
              </a:spcAft>
              <a:buClr>
                <a:schemeClr val="dk2"/>
              </a:buClr>
              <a:buSzPts val="2000"/>
              <a:buFont typeface="Arial"/>
              <a:buChar char="•"/>
              <a:defRPr b="0" i="0" sz="2000" u="none" cap="none" strike="noStrike">
                <a:solidFill>
                  <a:schemeClr val="dk2"/>
                </a:solidFill>
                <a:latin typeface="Montserrat"/>
                <a:ea typeface="Montserrat"/>
                <a:cs typeface="Montserrat"/>
                <a:sym typeface="Montserrat"/>
              </a:defRPr>
            </a:lvl2pPr>
            <a:lvl3pPr lvl="2"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Montserrat"/>
                <a:ea typeface="Montserrat"/>
                <a:cs typeface="Montserrat"/>
                <a:sym typeface="Montserrat"/>
              </a:defRPr>
            </a:lvl3pPr>
            <a:lvl4pPr lvl="3" marR="0" rtl="0" algn="l">
              <a:lnSpc>
                <a:spcPct val="90000"/>
              </a:lnSpc>
              <a:spcBef>
                <a:spcPts val="500"/>
              </a:spcBef>
              <a:spcAft>
                <a:spcPts val="0"/>
              </a:spcAft>
              <a:buClr>
                <a:schemeClr val="dk2"/>
              </a:buClr>
              <a:buSzPts val="1500"/>
              <a:buFont typeface="Arial"/>
              <a:buChar char="•"/>
              <a:defRPr b="0" i="0" sz="1500" u="none" cap="none" strike="noStrike">
                <a:solidFill>
                  <a:schemeClr val="dk2"/>
                </a:solidFill>
                <a:latin typeface="Montserrat"/>
                <a:ea typeface="Montserrat"/>
                <a:cs typeface="Montserrat"/>
                <a:sym typeface="Montserrat"/>
              </a:defRPr>
            </a:lvl4pPr>
            <a:lvl5pPr lvl="4" marR="0" rtl="0" algn="l">
              <a:lnSpc>
                <a:spcPct val="90000"/>
              </a:lnSpc>
              <a:spcBef>
                <a:spcPts val="500"/>
              </a:spcBef>
              <a:spcAft>
                <a:spcPts val="0"/>
              </a:spcAft>
              <a:buClr>
                <a:schemeClr val="dk2"/>
              </a:buClr>
              <a:buSzPts val="1500"/>
              <a:buFont typeface="Arial"/>
              <a:buChar char="•"/>
              <a:defRPr b="0" i="0" sz="1500" u="none" cap="none" strike="noStrike">
                <a:solidFill>
                  <a:schemeClr val="dk2"/>
                </a:solidFill>
                <a:latin typeface="Montserrat"/>
                <a:ea typeface="Montserrat"/>
                <a:cs typeface="Montserrat"/>
                <a:sym typeface="Montserrat"/>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0" name="Google Shape;50;p54"/>
          <p:cNvSpPr/>
          <p:nvPr>
            <p:ph idx="1" type="body"/>
          </p:nvPr>
        </p:nvSpPr>
        <p:spPr>
          <a:xfrm>
            <a:off x="5486400" y="1828800"/>
            <a:ext cx="3200400" cy="3200400"/>
          </a:xfrm>
          <a:prstGeom prst="ellipse">
            <a:avLst/>
          </a:prstGeom>
          <a:gradFill>
            <a:gsLst>
              <a:gs pos="0">
                <a:srgbClr val="61AB33">
                  <a:alpha val="89803"/>
                </a:srgbClr>
              </a:gs>
              <a:gs pos="100000">
                <a:schemeClr val="accent2"/>
              </a:gs>
            </a:gsLst>
            <a:lin ang="5400000" scaled="0"/>
          </a:gradFill>
          <a:ln>
            <a:noFill/>
          </a:ln>
        </p:spPr>
        <p:txBody>
          <a:bodyPr anchorCtr="1" anchor="ctr" bIns="45700" lIns="0" spcFirstLastPara="1" rIns="0" wrap="square" tIns="45700">
            <a:normAutofit/>
          </a:bodyPr>
          <a:lstStyle>
            <a:lvl1pPr indent="-228600" lvl="0" marL="457200" algn="ctr">
              <a:lnSpc>
                <a:spcPct val="100000"/>
              </a:lnSpc>
              <a:spcBef>
                <a:spcPts val="1000"/>
              </a:spcBef>
              <a:spcAft>
                <a:spcPts val="0"/>
              </a:spcAft>
              <a:buClr>
                <a:schemeClr val="lt1"/>
              </a:buClr>
              <a:buSzPts val="2000"/>
              <a:buFont typeface="Rock Salt"/>
              <a:buNone/>
              <a:defRPr b="0" sz="2000">
                <a:solidFill>
                  <a:schemeClr val="lt1"/>
                </a:solidFill>
                <a:latin typeface="Rock Salt"/>
                <a:ea typeface="Rock Salt"/>
                <a:cs typeface="Rock Salt"/>
                <a:sym typeface="Rock Salt"/>
              </a:defRPr>
            </a:lvl1pPr>
            <a:lvl2pPr indent="-228600" lvl="1" marL="914400" algn="l">
              <a:lnSpc>
                <a:spcPct val="90000"/>
              </a:lnSpc>
              <a:spcBef>
                <a:spcPts val="500"/>
              </a:spcBef>
              <a:spcAft>
                <a:spcPts val="0"/>
              </a:spcAft>
              <a:buClr>
                <a:schemeClr val="lt1"/>
              </a:buClr>
              <a:buSzPts val="2000"/>
              <a:buFont typeface="Montserrat"/>
              <a:buNone/>
              <a:defRPr b="0">
                <a:solidFill>
                  <a:schemeClr val="lt1"/>
                </a:solidFill>
              </a:defRPr>
            </a:lvl2pPr>
            <a:lvl3pPr indent="-228600" lvl="2" marL="1371600" algn="l">
              <a:lnSpc>
                <a:spcPct val="90000"/>
              </a:lnSpc>
              <a:spcBef>
                <a:spcPts val="500"/>
              </a:spcBef>
              <a:spcAft>
                <a:spcPts val="0"/>
              </a:spcAft>
              <a:buClr>
                <a:schemeClr val="lt1"/>
              </a:buClr>
              <a:buSzPts val="1800"/>
              <a:buFont typeface="Montserrat"/>
              <a:buNone/>
              <a:defRPr b="0">
                <a:solidFill>
                  <a:schemeClr val="lt1"/>
                </a:solidFill>
              </a:defRPr>
            </a:lvl3pPr>
            <a:lvl4pPr indent="-228600" lvl="3" marL="1828800" algn="l">
              <a:lnSpc>
                <a:spcPct val="90000"/>
              </a:lnSpc>
              <a:spcBef>
                <a:spcPts val="500"/>
              </a:spcBef>
              <a:spcAft>
                <a:spcPts val="0"/>
              </a:spcAft>
              <a:buClr>
                <a:schemeClr val="lt1"/>
              </a:buClr>
              <a:buSzPts val="1500"/>
              <a:buFont typeface="Montserrat"/>
              <a:buNone/>
              <a:defRPr b="0">
                <a:solidFill>
                  <a:schemeClr val="lt1"/>
                </a:solidFill>
              </a:defRPr>
            </a:lvl4pPr>
            <a:lvl5pPr indent="-228600" lvl="4" marL="2286000" algn="l">
              <a:lnSpc>
                <a:spcPct val="90000"/>
              </a:lnSpc>
              <a:spcBef>
                <a:spcPts val="500"/>
              </a:spcBef>
              <a:spcAft>
                <a:spcPts val="0"/>
              </a:spcAft>
              <a:buClr>
                <a:schemeClr val="lt1"/>
              </a:buClr>
              <a:buSzPts val="1500"/>
              <a:buFont typeface="Montserrat"/>
              <a:buNone/>
              <a:defRPr b="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 with Text Overlay - Violet">
  <p:cSld name="Image with Text Overlay - Violet">
    <p:spTree>
      <p:nvGrpSpPr>
        <p:cNvPr id="51" name="Shape 51"/>
        <p:cNvGrpSpPr/>
        <p:nvPr/>
      </p:nvGrpSpPr>
      <p:grpSpPr>
        <a:xfrm>
          <a:off x="0" y="0"/>
          <a:ext cx="0" cy="0"/>
          <a:chOff x="0" y="0"/>
          <a:chExt cx="0" cy="0"/>
        </a:xfrm>
      </p:grpSpPr>
      <p:sp>
        <p:nvSpPr>
          <p:cNvPr id="52" name="Google Shape;52;p55"/>
          <p:cNvSpPr/>
          <p:nvPr>
            <p:ph idx="2" type="pic"/>
          </p:nvPr>
        </p:nvSpPr>
        <p:spPr>
          <a:xfrm>
            <a:off x="0" y="0"/>
            <a:ext cx="9144000" cy="68580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2"/>
              </a:buClr>
              <a:buSzPts val="2400"/>
              <a:buFont typeface="Arial"/>
              <a:buChar char="•"/>
              <a:defRPr b="0" i="0" sz="2400" u="none" cap="none" strike="noStrike">
                <a:solidFill>
                  <a:schemeClr val="dk2"/>
                </a:solidFill>
                <a:latin typeface="Montserrat"/>
                <a:ea typeface="Montserrat"/>
                <a:cs typeface="Montserrat"/>
                <a:sym typeface="Montserrat"/>
              </a:defRPr>
            </a:lvl1pPr>
            <a:lvl2pPr lvl="1" marR="0" rtl="0" algn="l">
              <a:lnSpc>
                <a:spcPct val="90000"/>
              </a:lnSpc>
              <a:spcBef>
                <a:spcPts val="500"/>
              </a:spcBef>
              <a:spcAft>
                <a:spcPts val="0"/>
              </a:spcAft>
              <a:buClr>
                <a:schemeClr val="dk2"/>
              </a:buClr>
              <a:buSzPts val="2000"/>
              <a:buFont typeface="Arial"/>
              <a:buChar char="•"/>
              <a:defRPr b="0" i="0" sz="2000" u="none" cap="none" strike="noStrike">
                <a:solidFill>
                  <a:schemeClr val="dk2"/>
                </a:solidFill>
                <a:latin typeface="Montserrat"/>
                <a:ea typeface="Montserrat"/>
                <a:cs typeface="Montserrat"/>
                <a:sym typeface="Montserrat"/>
              </a:defRPr>
            </a:lvl2pPr>
            <a:lvl3pPr lvl="2"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Montserrat"/>
                <a:ea typeface="Montserrat"/>
                <a:cs typeface="Montserrat"/>
                <a:sym typeface="Montserrat"/>
              </a:defRPr>
            </a:lvl3pPr>
            <a:lvl4pPr lvl="3" marR="0" rtl="0" algn="l">
              <a:lnSpc>
                <a:spcPct val="90000"/>
              </a:lnSpc>
              <a:spcBef>
                <a:spcPts val="500"/>
              </a:spcBef>
              <a:spcAft>
                <a:spcPts val="0"/>
              </a:spcAft>
              <a:buClr>
                <a:schemeClr val="dk2"/>
              </a:buClr>
              <a:buSzPts val="1500"/>
              <a:buFont typeface="Arial"/>
              <a:buChar char="•"/>
              <a:defRPr b="0" i="0" sz="1500" u="none" cap="none" strike="noStrike">
                <a:solidFill>
                  <a:schemeClr val="dk2"/>
                </a:solidFill>
                <a:latin typeface="Montserrat"/>
                <a:ea typeface="Montserrat"/>
                <a:cs typeface="Montserrat"/>
                <a:sym typeface="Montserrat"/>
              </a:defRPr>
            </a:lvl4pPr>
            <a:lvl5pPr lvl="4" marR="0" rtl="0" algn="l">
              <a:lnSpc>
                <a:spcPct val="90000"/>
              </a:lnSpc>
              <a:spcBef>
                <a:spcPts val="500"/>
              </a:spcBef>
              <a:spcAft>
                <a:spcPts val="0"/>
              </a:spcAft>
              <a:buClr>
                <a:schemeClr val="dk2"/>
              </a:buClr>
              <a:buSzPts val="1500"/>
              <a:buFont typeface="Arial"/>
              <a:buChar char="•"/>
              <a:defRPr b="0" i="0" sz="1500" u="none" cap="none" strike="noStrike">
                <a:solidFill>
                  <a:schemeClr val="dk2"/>
                </a:solidFill>
                <a:latin typeface="Montserrat"/>
                <a:ea typeface="Montserrat"/>
                <a:cs typeface="Montserrat"/>
                <a:sym typeface="Montserrat"/>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3" name="Google Shape;53;p55"/>
          <p:cNvSpPr/>
          <p:nvPr>
            <p:ph idx="1" type="body"/>
          </p:nvPr>
        </p:nvSpPr>
        <p:spPr>
          <a:xfrm>
            <a:off x="5486400" y="1828800"/>
            <a:ext cx="3200400" cy="3200400"/>
          </a:xfrm>
          <a:prstGeom prst="ellipse">
            <a:avLst/>
          </a:prstGeom>
          <a:gradFill>
            <a:gsLst>
              <a:gs pos="0">
                <a:srgbClr val="5650A0">
                  <a:alpha val="89803"/>
                </a:srgbClr>
              </a:gs>
              <a:gs pos="100000">
                <a:schemeClr val="accent4"/>
              </a:gs>
            </a:gsLst>
            <a:lin ang="5400000" scaled="0"/>
          </a:gradFill>
          <a:ln>
            <a:noFill/>
          </a:ln>
        </p:spPr>
        <p:txBody>
          <a:bodyPr anchorCtr="1" anchor="ctr" bIns="45700" lIns="0" spcFirstLastPara="1" rIns="0" wrap="square" tIns="45700">
            <a:normAutofit/>
          </a:bodyPr>
          <a:lstStyle>
            <a:lvl1pPr indent="-228600" lvl="0" marL="457200" algn="ctr">
              <a:lnSpc>
                <a:spcPct val="100000"/>
              </a:lnSpc>
              <a:spcBef>
                <a:spcPts val="1000"/>
              </a:spcBef>
              <a:spcAft>
                <a:spcPts val="0"/>
              </a:spcAft>
              <a:buClr>
                <a:schemeClr val="lt1"/>
              </a:buClr>
              <a:buSzPts val="2000"/>
              <a:buFont typeface="Rock Salt"/>
              <a:buNone/>
              <a:defRPr b="0" sz="2000">
                <a:solidFill>
                  <a:schemeClr val="lt1"/>
                </a:solidFill>
                <a:latin typeface="Rock Salt"/>
                <a:ea typeface="Rock Salt"/>
                <a:cs typeface="Rock Salt"/>
                <a:sym typeface="Rock Salt"/>
              </a:defRPr>
            </a:lvl1pPr>
            <a:lvl2pPr indent="-228600" lvl="1" marL="914400" algn="l">
              <a:lnSpc>
                <a:spcPct val="90000"/>
              </a:lnSpc>
              <a:spcBef>
                <a:spcPts val="500"/>
              </a:spcBef>
              <a:spcAft>
                <a:spcPts val="0"/>
              </a:spcAft>
              <a:buClr>
                <a:schemeClr val="lt1"/>
              </a:buClr>
              <a:buSzPts val="2000"/>
              <a:buFont typeface="Montserrat"/>
              <a:buNone/>
              <a:defRPr b="0">
                <a:solidFill>
                  <a:schemeClr val="lt1"/>
                </a:solidFill>
              </a:defRPr>
            </a:lvl2pPr>
            <a:lvl3pPr indent="-228600" lvl="2" marL="1371600" algn="l">
              <a:lnSpc>
                <a:spcPct val="90000"/>
              </a:lnSpc>
              <a:spcBef>
                <a:spcPts val="500"/>
              </a:spcBef>
              <a:spcAft>
                <a:spcPts val="0"/>
              </a:spcAft>
              <a:buClr>
                <a:schemeClr val="lt1"/>
              </a:buClr>
              <a:buSzPts val="1800"/>
              <a:buFont typeface="Montserrat"/>
              <a:buNone/>
              <a:defRPr b="0">
                <a:solidFill>
                  <a:schemeClr val="lt1"/>
                </a:solidFill>
              </a:defRPr>
            </a:lvl3pPr>
            <a:lvl4pPr indent="-228600" lvl="3" marL="1828800" algn="l">
              <a:lnSpc>
                <a:spcPct val="90000"/>
              </a:lnSpc>
              <a:spcBef>
                <a:spcPts val="500"/>
              </a:spcBef>
              <a:spcAft>
                <a:spcPts val="0"/>
              </a:spcAft>
              <a:buClr>
                <a:schemeClr val="lt1"/>
              </a:buClr>
              <a:buSzPts val="1500"/>
              <a:buFont typeface="Montserrat"/>
              <a:buNone/>
              <a:defRPr b="0">
                <a:solidFill>
                  <a:schemeClr val="lt1"/>
                </a:solidFill>
              </a:defRPr>
            </a:lvl4pPr>
            <a:lvl5pPr indent="-228600" lvl="4" marL="2286000" algn="l">
              <a:lnSpc>
                <a:spcPct val="90000"/>
              </a:lnSpc>
              <a:spcBef>
                <a:spcPts val="500"/>
              </a:spcBef>
              <a:spcAft>
                <a:spcPts val="0"/>
              </a:spcAft>
              <a:buClr>
                <a:schemeClr val="lt1"/>
              </a:buClr>
              <a:buSzPts val="1500"/>
              <a:buFont typeface="Montserrat"/>
              <a:buNone/>
              <a:defRPr b="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Image with Text Overlay - Violet">
  <p:cSld name="1_Image with Text Overlay - Violet">
    <p:spTree>
      <p:nvGrpSpPr>
        <p:cNvPr id="54" name="Shape 54"/>
        <p:cNvGrpSpPr/>
        <p:nvPr/>
      </p:nvGrpSpPr>
      <p:grpSpPr>
        <a:xfrm>
          <a:off x="0" y="0"/>
          <a:ext cx="0" cy="0"/>
          <a:chOff x="0" y="0"/>
          <a:chExt cx="0" cy="0"/>
        </a:xfrm>
      </p:grpSpPr>
      <p:sp>
        <p:nvSpPr>
          <p:cNvPr id="55" name="Google Shape;55;p57"/>
          <p:cNvSpPr/>
          <p:nvPr>
            <p:ph idx="2" type="pic"/>
          </p:nvPr>
        </p:nvSpPr>
        <p:spPr>
          <a:xfrm>
            <a:off x="0" y="0"/>
            <a:ext cx="9144000" cy="68580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2"/>
              </a:buClr>
              <a:buSzPts val="2400"/>
              <a:buFont typeface="Arial"/>
              <a:buChar char="•"/>
              <a:defRPr b="0" i="0" sz="2400" u="none" cap="none" strike="noStrike">
                <a:solidFill>
                  <a:schemeClr val="dk2"/>
                </a:solidFill>
                <a:latin typeface="Montserrat"/>
                <a:ea typeface="Montserrat"/>
                <a:cs typeface="Montserrat"/>
                <a:sym typeface="Montserrat"/>
              </a:defRPr>
            </a:lvl1pPr>
            <a:lvl2pPr lvl="1" marR="0" rtl="0" algn="l">
              <a:lnSpc>
                <a:spcPct val="90000"/>
              </a:lnSpc>
              <a:spcBef>
                <a:spcPts val="500"/>
              </a:spcBef>
              <a:spcAft>
                <a:spcPts val="0"/>
              </a:spcAft>
              <a:buClr>
                <a:schemeClr val="dk2"/>
              </a:buClr>
              <a:buSzPts val="2000"/>
              <a:buFont typeface="Arial"/>
              <a:buChar char="•"/>
              <a:defRPr b="0" i="0" sz="2000" u="none" cap="none" strike="noStrike">
                <a:solidFill>
                  <a:schemeClr val="dk2"/>
                </a:solidFill>
                <a:latin typeface="Montserrat"/>
                <a:ea typeface="Montserrat"/>
                <a:cs typeface="Montserrat"/>
                <a:sym typeface="Montserrat"/>
              </a:defRPr>
            </a:lvl2pPr>
            <a:lvl3pPr lvl="2"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Montserrat"/>
                <a:ea typeface="Montserrat"/>
                <a:cs typeface="Montserrat"/>
                <a:sym typeface="Montserrat"/>
              </a:defRPr>
            </a:lvl3pPr>
            <a:lvl4pPr lvl="3" marR="0" rtl="0" algn="l">
              <a:lnSpc>
                <a:spcPct val="90000"/>
              </a:lnSpc>
              <a:spcBef>
                <a:spcPts val="500"/>
              </a:spcBef>
              <a:spcAft>
                <a:spcPts val="0"/>
              </a:spcAft>
              <a:buClr>
                <a:schemeClr val="dk2"/>
              </a:buClr>
              <a:buSzPts val="1500"/>
              <a:buFont typeface="Arial"/>
              <a:buChar char="•"/>
              <a:defRPr b="0" i="0" sz="1500" u="none" cap="none" strike="noStrike">
                <a:solidFill>
                  <a:schemeClr val="dk2"/>
                </a:solidFill>
                <a:latin typeface="Montserrat"/>
                <a:ea typeface="Montserrat"/>
                <a:cs typeface="Montserrat"/>
                <a:sym typeface="Montserrat"/>
              </a:defRPr>
            </a:lvl4pPr>
            <a:lvl5pPr lvl="4" marR="0" rtl="0" algn="l">
              <a:lnSpc>
                <a:spcPct val="90000"/>
              </a:lnSpc>
              <a:spcBef>
                <a:spcPts val="500"/>
              </a:spcBef>
              <a:spcAft>
                <a:spcPts val="0"/>
              </a:spcAft>
              <a:buClr>
                <a:schemeClr val="dk2"/>
              </a:buClr>
              <a:buSzPts val="1500"/>
              <a:buFont typeface="Arial"/>
              <a:buChar char="•"/>
              <a:defRPr b="0" i="0" sz="1500" u="none" cap="none" strike="noStrike">
                <a:solidFill>
                  <a:schemeClr val="dk2"/>
                </a:solidFill>
                <a:latin typeface="Montserrat"/>
                <a:ea typeface="Montserrat"/>
                <a:cs typeface="Montserrat"/>
                <a:sym typeface="Montserrat"/>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6" name="Google Shape;56;p57"/>
          <p:cNvSpPr/>
          <p:nvPr>
            <p:ph idx="1" type="body"/>
          </p:nvPr>
        </p:nvSpPr>
        <p:spPr>
          <a:xfrm>
            <a:off x="5486400" y="1828800"/>
            <a:ext cx="3200400" cy="3200400"/>
          </a:xfrm>
          <a:prstGeom prst="ellipse">
            <a:avLst/>
          </a:prstGeom>
          <a:gradFill>
            <a:gsLst>
              <a:gs pos="0">
                <a:srgbClr val="F1B92C">
                  <a:alpha val="89803"/>
                </a:srgbClr>
              </a:gs>
              <a:gs pos="100000">
                <a:schemeClr val="accent6"/>
              </a:gs>
            </a:gsLst>
            <a:lin ang="5400000" scaled="0"/>
          </a:gradFill>
          <a:ln>
            <a:noFill/>
          </a:ln>
        </p:spPr>
        <p:txBody>
          <a:bodyPr anchorCtr="1" anchor="ctr" bIns="45700" lIns="0" spcFirstLastPara="1" rIns="0" wrap="square" tIns="45700">
            <a:normAutofit/>
          </a:bodyPr>
          <a:lstStyle>
            <a:lvl1pPr indent="-228600" lvl="0" marL="457200" algn="ctr">
              <a:lnSpc>
                <a:spcPct val="100000"/>
              </a:lnSpc>
              <a:spcBef>
                <a:spcPts val="1000"/>
              </a:spcBef>
              <a:spcAft>
                <a:spcPts val="0"/>
              </a:spcAft>
              <a:buClr>
                <a:schemeClr val="lt1"/>
              </a:buClr>
              <a:buSzPts val="2000"/>
              <a:buFont typeface="Rock Salt"/>
              <a:buNone/>
              <a:defRPr b="0" sz="2000">
                <a:solidFill>
                  <a:schemeClr val="lt1"/>
                </a:solidFill>
                <a:latin typeface="Rock Salt"/>
                <a:ea typeface="Rock Salt"/>
                <a:cs typeface="Rock Salt"/>
                <a:sym typeface="Rock Salt"/>
              </a:defRPr>
            </a:lvl1pPr>
            <a:lvl2pPr indent="-228600" lvl="1" marL="914400" algn="l">
              <a:lnSpc>
                <a:spcPct val="90000"/>
              </a:lnSpc>
              <a:spcBef>
                <a:spcPts val="500"/>
              </a:spcBef>
              <a:spcAft>
                <a:spcPts val="0"/>
              </a:spcAft>
              <a:buClr>
                <a:schemeClr val="lt1"/>
              </a:buClr>
              <a:buSzPts val="2000"/>
              <a:buFont typeface="Montserrat"/>
              <a:buNone/>
              <a:defRPr b="0">
                <a:solidFill>
                  <a:schemeClr val="lt1"/>
                </a:solidFill>
              </a:defRPr>
            </a:lvl2pPr>
            <a:lvl3pPr indent="-228600" lvl="2" marL="1371600" algn="l">
              <a:lnSpc>
                <a:spcPct val="90000"/>
              </a:lnSpc>
              <a:spcBef>
                <a:spcPts val="500"/>
              </a:spcBef>
              <a:spcAft>
                <a:spcPts val="0"/>
              </a:spcAft>
              <a:buClr>
                <a:schemeClr val="lt1"/>
              </a:buClr>
              <a:buSzPts val="1800"/>
              <a:buFont typeface="Montserrat"/>
              <a:buNone/>
              <a:defRPr b="0">
                <a:solidFill>
                  <a:schemeClr val="lt1"/>
                </a:solidFill>
              </a:defRPr>
            </a:lvl3pPr>
            <a:lvl4pPr indent="-228600" lvl="3" marL="1828800" algn="l">
              <a:lnSpc>
                <a:spcPct val="90000"/>
              </a:lnSpc>
              <a:spcBef>
                <a:spcPts val="500"/>
              </a:spcBef>
              <a:spcAft>
                <a:spcPts val="0"/>
              </a:spcAft>
              <a:buClr>
                <a:schemeClr val="lt1"/>
              </a:buClr>
              <a:buSzPts val="1500"/>
              <a:buFont typeface="Montserrat"/>
              <a:buNone/>
              <a:defRPr b="0">
                <a:solidFill>
                  <a:schemeClr val="lt1"/>
                </a:solidFill>
              </a:defRPr>
            </a:lvl4pPr>
            <a:lvl5pPr indent="-228600" lvl="4" marL="2286000" algn="l">
              <a:lnSpc>
                <a:spcPct val="90000"/>
              </a:lnSpc>
              <a:spcBef>
                <a:spcPts val="500"/>
              </a:spcBef>
              <a:spcAft>
                <a:spcPts val="0"/>
              </a:spcAft>
              <a:buClr>
                <a:schemeClr val="lt1"/>
              </a:buClr>
              <a:buSzPts val="1500"/>
              <a:buFont typeface="Montserrat"/>
              <a:buNone/>
              <a:defRPr b="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ull Title Slide - White">
  <p:cSld name="Full Title Slide - White">
    <p:bg>
      <p:bgPr>
        <a:gradFill>
          <a:gsLst>
            <a:gs pos="0">
              <a:schemeClr val="lt1"/>
            </a:gs>
            <a:gs pos="25000">
              <a:schemeClr val="lt1"/>
            </a:gs>
            <a:gs pos="100000">
              <a:schemeClr val="lt2"/>
            </a:gs>
          </a:gsLst>
          <a:path path="circle">
            <a:fillToRect b="50%" l="50%" r="50%" t="50%"/>
          </a:path>
          <a:tileRect/>
        </a:gradFill>
      </p:bgPr>
    </p:bg>
    <p:spTree>
      <p:nvGrpSpPr>
        <p:cNvPr id="57" name="Shape 57"/>
        <p:cNvGrpSpPr/>
        <p:nvPr/>
      </p:nvGrpSpPr>
      <p:grpSpPr>
        <a:xfrm>
          <a:off x="0" y="0"/>
          <a:ext cx="0" cy="0"/>
          <a:chOff x="0" y="0"/>
          <a:chExt cx="0" cy="0"/>
        </a:xfrm>
      </p:grpSpPr>
      <p:pic>
        <p:nvPicPr>
          <p:cNvPr id="58" name="Google Shape;58;p62"/>
          <p:cNvPicPr preferRelativeResize="0"/>
          <p:nvPr/>
        </p:nvPicPr>
        <p:blipFill rotWithShape="1">
          <a:blip r:embed="rId2">
            <a:alphaModFix/>
          </a:blip>
          <a:srcRect b="12500" l="0" r="0" t="12500"/>
          <a:stretch/>
        </p:blipFill>
        <p:spPr>
          <a:xfrm>
            <a:off x="0" y="1"/>
            <a:ext cx="9143999" cy="6858000"/>
          </a:xfrm>
          <a:prstGeom prst="rect">
            <a:avLst/>
          </a:prstGeom>
          <a:noFill/>
          <a:ln>
            <a:noFill/>
          </a:ln>
        </p:spPr>
      </p:pic>
      <p:sp>
        <p:nvSpPr>
          <p:cNvPr id="59" name="Google Shape;59;p62"/>
          <p:cNvSpPr txBox="1"/>
          <p:nvPr>
            <p:ph type="ctrTitle"/>
          </p:nvPr>
        </p:nvSpPr>
        <p:spPr>
          <a:xfrm>
            <a:off x="914399" y="3251199"/>
            <a:ext cx="7315200" cy="1427163"/>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accent1"/>
              </a:buClr>
              <a:buSzPts val="4200"/>
              <a:buFont typeface="Montserrat"/>
              <a:buNone/>
              <a:defRPr sz="42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62"/>
          <p:cNvSpPr txBox="1"/>
          <p:nvPr>
            <p:ph idx="1" type="subTitle"/>
          </p:nvPr>
        </p:nvSpPr>
        <p:spPr>
          <a:xfrm>
            <a:off x="914399" y="4770438"/>
            <a:ext cx="7315200" cy="926419"/>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accent3"/>
              </a:buClr>
              <a:buSzPts val="2000"/>
              <a:buNone/>
              <a:defRPr sz="2000">
                <a:solidFill>
                  <a:schemeClr val="accent3"/>
                </a:solidFill>
              </a:defRPr>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61" name="Google Shape;61;p62"/>
          <p:cNvPicPr preferRelativeResize="0"/>
          <p:nvPr/>
        </p:nvPicPr>
        <p:blipFill rotWithShape="1">
          <a:blip r:embed="rId3">
            <a:alphaModFix/>
          </a:blip>
          <a:srcRect b="0" l="0" r="0" t="0"/>
          <a:stretch/>
        </p:blipFill>
        <p:spPr>
          <a:xfrm>
            <a:off x="3086099" y="1143000"/>
            <a:ext cx="2971800" cy="1398064"/>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ogo Slide - on Green">
  <p:cSld name="Logo Slide - on Green">
    <p:bg>
      <p:bgPr>
        <a:gradFill>
          <a:gsLst>
            <a:gs pos="0">
              <a:schemeClr val="accent2"/>
            </a:gs>
            <a:gs pos="25000">
              <a:schemeClr val="accent2"/>
            </a:gs>
            <a:gs pos="100000">
              <a:schemeClr val="accent1"/>
            </a:gs>
          </a:gsLst>
          <a:path path="circle">
            <a:fillToRect b="50%" l="50%" r="50%" t="50%"/>
          </a:path>
          <a:tileRect/>
        </a:gradFill>
      </p:bgPr>
    </p:bg>
    <p:spTree>
      <p:nvGrpSpPr>
        <p:cNvPr id="62" name="Shape 62"/>
        <p:cNvGrpSpPr/>
        <p:nvPr/>
      </p:nvGrpSpPr>
      <p:grpSpPr>
        <a:xfrm>
          <a:off x="0" y="0"/>
          <a:ext cx="0" cy="0"/>
          <a:chOff x="0" y="0"/>
          <a:chExt cx="0" cy="0"/>
        </a:xfrm>
      </p:grpSpPr>
      <p:pic>
        <p:nvPicPr>
          <p:cNvPr id="63" name="Google Shape;63;p67"/>
          <p:cNvPicPr preferRelativeResize="0"/>
          <p:nvPr/>
        </p:nvPicPr>
        <p:blipFill rotWithShape="1">
          <a:blip r:embed="rId2">
            <a:alphaModFix/>
          </a:blip>
          <a:srcRect b="12500" l="0" r="0" t="12500"/>
          <a:stretch/>
        </p:blipFill>
        <p:spPr>
          <a:xfrm>
            <a:off x="0" y="1"/>
            <a:ext cx="9143999" cy="6858000"/>
          </a:xfrm>
          <a:prstGeom prst="rect">
            <a:avLst/>
          </a:prstGeom>
          <a:noFill/>
          <a:ln>
            <a:noFill/>
          </a:ln>
        </p:spPr>
      </p:pic>
      <p:pic>
        <p:nvPicPr>
          <p:cNvPr id="64" name="Google Shape;64;p67"/>
          <p:cNvPicPr preferRelativeResize="0"/>
          <p:nvPr/>
        </p:nvPicPr>
        <p:blipFill rotWithShape="1">
          <a:blip r:embed="rId3">
            <a:alphaModFix/>
          </a:blip>
          <a:srcRect b="0" l="0" r="0" t="0"/>
          <a:stretch/>
        </p:blipFill>
        <p:spPr>
          <a:xfrm>
            <a:off x="1828799" y="2011680"/>
            <a:ext cx="5486400" cy="258104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ogo Slide - on White">
  <p:cSld name="Logo Slide - on White">
    <p:bg>
      <p:bgPr>
        <a:gradFill>
          <a:gsLst>
            <a:gs pos="0">
              <a:schemeClr val="lt1"/>
            </a:gs>
            <a:gs pos="25000">
              <a:schemeClr val="lt1"/>
            </a:gs>
            <a:gs pos="100000">
              <a:schemeClr val="lt2"/>
            </a:gs>
          </a:gsLst>
          <a:path path="circle">
            <a:fillToRect b="50%" l="50%" r="50%" t="50%"/>
          </a:path>
          <a:tileRect/>
        </a:gradFill>
      </p:bgPr>
    </p:bg>
    <p:spTree>
      <p:nvGrpSpPr>
        <p:cNvPr id="65" name="Shape 65"/>
        <p:cNvGrpSpPr/>
        <p:nvPr/>
      </p:nvGrpSpPr>
      <p:grpSpPr>
        <a:xfrm>
          <a:off x="0" y="0"/>
          <a:ext cx="0" cy="0"/>
          <a:chOff x="0" y="0"/>
          <a:chExt cx="0" cy="0"/>
        </a:xfrm>
      </p:grpSpPr>
      <p:pic>
        <p:nvPicPr>
          <p:cNvPr id="66" name="Google Shape;66;p68"/>
          <p:cNvPicPr preferRelativeResize="0"/>
          <p:nvPr/>
        </p:nvPicPr>
        <p:blipFill rotWithShape="1">
          <a:blip r:embed="rId2">
            <a:alphaModFix/>
          </a:blip>
          <a:srcRect b="12500" l="0" r="0" t="12500"/>
          <a:stretch/>
        </p:blipFill>
        <p:spPr>
          <a:xfrm>
            <a:off x="0" y="1"/>
            <a:ext cx="9143999" cy="6858000"/>
          </a:xfrm>
          <a:prstGeom prst="rect">
            <a:avLst/>
          </a:prstGeom>
          <a:noFill/>
          <a:ln>
            <a:noFill/>
          </a:ln>
        </p:spPr>
      </p:pic>
      <p:pic>
        <p:nvPicPr>
          <p:cNvPr id="67" name="Google Shape;67;p68"/>
          <p:cNvPicPr preferRelativeResize="0"/>
          <p:nvPr/>
        </p:nvPicPr>
        <p:blipFill rotWithShape="1">
          <a:blip r:embed="rId3">
            <a:alphaModFix/>
          </a:blip>
          <a:srcRect b="0" l="0" r="0" t="0"/>
          <a:stretch/>
        </p:blipFill>
        <p:spPr>
          <a:xfrm>
            <a:off x="1828800" y="2011680"/>
            <a:ext cx="5486400" cy="258104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 with Text Overlay - White">
  <p:cSld name="Image with Text Overlay - White">
    <p:spTree>
      <p:nvGrpSpPr>
        <p:cNvPr id="68" name="Shape 68"/>
        <p:cNvGrpSpPr/>
        <p:nvPr/>
      </p:nvGrpSpPr>
      <p:grpSpPr>
        <a:xfrm>
          <a:off x="0" y="0"/>
          <a:ext cx="0" cy="0"/>
          <a:chOff x="0" y="0"/>
          <a:chExt cx="0" cy="0"/>
        </a:xfrm>
      </p:grpSpPr>
      <p:sp>
        <p:nvSpPr>
          <p:cNvPr id="69" name="Google Shape;69;p69"/>
          <p:cNvSpPr/>
          <p:nvPr>
            <p:ph idx="2" type="pic"/>
          </p:nvPr>
        </p:nvSpPr>
        <p:spPr>
          <a:xfrm>
            <a:off x="0" y="0"/>
            <a:ext cx="9144000" cy="68580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2"/>
              </a:buClr>
              <a:buSzPts val="2400"/>
              <a:buFont typeface="Arial"/>
              <a:buChar char="•"/>
              <a:defRPr b="0" i="0" sz="2400" u="none" cap="none" strike="noStrike">
                <a:solidFill>
                  <a:schemeClr val="dk2"/>
                </a:solidFill>
                <a:latin typeface="Montserrat"/>
                <a:ea typeface="Montserrat"/>
                <a:cs typeface="Montserrat"/>
                <a:sym typeface="Montserrat"/>
              </a:defRPr>
            </a:lvl1pPr>
            <a:lvl2pPr lvl="1" marR="0" rtl="0" algn="l">
              <a:lnSpc>
                <a:spcPct val="90000"/>
              </a:lnSpc>
              <a:spcBef>
                <a:spcPts val="500"/>
              </a:spcBef>
              <a:spcAft>
                <a:spcPts val="0"/>
              </a:spcAft>
              <a:buClr>
                <a:schemeClr val="dk2"/>
              </a:buClr>
              <a:buSzPts val="2000"/>
              <a:buFont typeface="Arial"/>
              <a:buChar char="•"/>
              <a:defRPr b="0" i="0" sz="2000" u="none" cap="none" strike="noStrike">
                <a:solidFill>
                  <a:schemeClr val="dk2"/>
                </a:solidFill>
                <a:latin typeface="Montserrat"/>
                <a:ea typeface="Montserrat"/>
                <a:cs typeface="Montserrat"/>
                <a:sym typeface="Montserrat"/>
              </a:defRPr>
            </a:lvl2pPr>
            <a:lvl3pPr lvl="2"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Montserrat"/>
                <a:ea typeface="Montserrat"/>
                <a:cs typeface="Montserrat"/>
                <a:sym typeface="Montserrat"/>
              </a:defRPr>
            </a:lvl3pPr>
            <a:lvl4pPr lvl="3" marR="0" rtl="0" algn="l">
              <a:lnSpc>
                <a:spcPct val="90000"/>
              </a:lnSpc>
              <a:spcBef>
                <a:spcPts val="500"/>
              </a:spcBef>
              <a:spcAft>
                <a:spcPts val="0"/>
              </a:spcAft>
              <a:buClr>
                <a:schemeClr val="dk2"/>
              </a:buClr>
              <a:buSzPts val="1500"/>
              <a:buFont typeface="Arial"/>
              <a:buChar char="•"/>
              <a:defRPr b="0" i="0" sz="1500" u="none" cap="none" strike="noStrike">
                <a:solidFill>
                  <a:schemeClr val="dk2"/>
                </a:solidFill>
                <a:latin typeface="Montserrat"/>
                <a:ea typeface="Montserrat"/>
                <a:cs typeface="Montserrat"/>
                <a:sym typeface="Montserrat"/>
              </a:defRPr>
            </a:lvl4pPr>
            <a:lvl5pPr lvl="4" marR="0" rtl="0" algn="l">
              <a:lnSpc>
                <a:spcPct val="90000"/>
              </a:lnSpc>
              <a:spcBef>
                <a:spcPts val="500"/>
              </a:spcBef>
              <a:spcAft>
                <a:spcPts val="0"/>
              </a:spcAft>
              <a:buClr>
                <a:schemeClr val="dk2"/>
              </a:buClr>
              <a:buSzPts val="1500"/>
              <a:buFont typeface="Arial"/>
              <a:buChar char="•"/>
              <a:defRPr b="0" i="0" sz="1500" u="none" cap="none" strike="noStrike">
                <a:solidFill>
                  <a:schemeClr val="dk2"/>
                </a:solidFill>
                <a:latin typeface="Montserrat"/>
                <a:ea typeface="Montserrat"/>
                <a:cs typeface="Montserrat"/>
                <a:sym typeface="Montserrat"/>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0" name="Google Shape;70;p69"/>
          <p:cNvSpPr/>
          <p:nvPr>
            <p:ph idx="1" type="body"/>
          </p:nvPr>
        </p:nvSpPr>
        <p:spPr>
          <a:xfrm>
            <a:off x="5486400" y="1828800"/>
            <a:ext cx="3200400" cy="3200400"/>
          </a:xfrm>
          <a:prstGeom prst="ellipse">
            <a:avLst/>
          </a:prstGeom>
          <a:gradFill>
            <a:gsLst>
              <a:gs pos="0">
                <a:srgbClr val="EEEEEE">
                  <a:alpha val="89803"/>
                </a:srgbClr>
              </a:gs>
              <a:gs pos="100000">
                <a:schemeClr val="lt1"/>
              </a:gs>
            </a:gsLst>
            <a:lin ang="5400000" scaled="0"/>
          </a:gradFill>
          <a:ln>
            <a:noFill/>
          </a:ln>
        </p:spPr>
        <p:txBody>
          <a:bodyPr anchorCtr="1" anchor="ctr" bIns="45700" lIns="0" spcFirstLastPara="1" rIns="0" wrap="square" tIns="45700">
            <a:normAutofit/>
          </a:bodyPr>
          <a:lstStyle>
            <a:lvl1pPr indent="-228600" lvl="0" marL="457200" algn="ctr">
              <a:lnSpc>
                <a:spcPct val="100000"/>
              </a:lnSpc>
              <a:spcBef>
                <a:spcPts val="1000"/>
              </a:spcBef>
              <a:spcAft>
                <a:spcPts val="0"/>
              </a:spcAft>
              <a:buClr>
                <a:schemeClr val="accent3"/>
              </a:buClr>
              <a:buSzPts val="2000"/>
              <a:buFont typeface="Rock Salt"/>
              <a:buNone/>
              <a:defRPr b="0" sz="2000">
                <a:solidFill>
                  <a:schemeClr val="accent3"/>
                </a:solidFill>
                <a:latin typeface="Rock Salt"/>
                <a:ea typeface="Rock Salt"/>
                <a:cs typeface="Rock Salt"/>
                <a:sym typeface="Rock Salt"/>
              </a:defRPr>
            </a:lvl1pPr>
            <a:lvl2pPr indent="-228600" lvl="1" marL="914400" algn="l">
              <a:lnSpc>
                <a:spcPct val="90000"/>
              </a:lnSpc>
              <a:spcBef>
                <a:spcPts val="500"/>
              </a:spcBef>
              <a:spcAft>
                <a:spcPts val="0"/>
              </a:spcAft>
              <a:buClr>
                <a:schemeClr val="lt1"/>
              </a:buClr>
              <a:buSzPts val="2000"/>
              <a:buFont typeface="Montserrat"/>
              <a:buNone/>
              <a:defRPr b="0">
                <a:solidFill>
                  <a:schemeClr val="lt1"/>
                </a:solidFill>
              </a:defRPr>
            </a:lvl2pPr>
            <a:lvl3pPr indent="-228600" lvl="2" marL="1371600" algn="l">
              <a:lnSpc>
                <a:spcPct val="90000"/>
              </a:lnSpc>
              <a:spcBef>
                <a:spcPts val="500"/>
              </a:spcBef>
              <a:spcAft>
                <a:spcPts val="0"/>
              </a:spcAft>
              <a:buClr>
                <a:schemeClr val="lt1"/>
              </a:buClr>
              <a:buSzPts val="1800"/>
              <a:buFont typeface="Montserrat"/>
              <a:buNone/>
              <a:defRPr b="0">
                <a:solidFill>
                  <a:schemeClr val="lt1"/>
                </a:solidFill>
              </a:defRPr>
            </a:lvl3pPr>
            <a:lvl4pPr indent="-228600" lvl="3" marL="1828800" algn="l">
              <a:lnSpc>
                <a:spcPct val="90000"/>
              </a:lnSpc>
              <a:spcBef>
                <a:spcPts val="500"/>
              </a:spcBef>
              <a:spcAft>
                <a:spcPts val="0"/>
              </a:spcAft>
              <a:buClr>
                <a:schemeClr val="lt1"/>
              </a:buClr>
              <a:buSzPts val="1500"/>
              <a:buFont typeface="Montserrat"/>
              <a:buNone/>
              <a:defRPr b="0">
                <a:solidFill>
                  <a:schemeClr val="lt1"/>
                </a:solidFill>
              </a:defRPr>
            </a:lvl4pPr>
            <a:lvl5pPr indent="-228600" lvl="4" marL="2286000" algn="l">
              <a:lnSpc>
                <a:spcPct val="90000"/>
              </a:lnSpc>
              <a:spcBef>
                <a:spcPts val="500"/>
              </a:spcBef>
              <a:spcAft>
                <a:spcPts val="0"/>
              </a:spcAft>
              <a:buClr>
                <a:schemeClr val="lt1"/>
              </a:buClr>
              <a:buSzPts val="1500"/>
              <a:buFont typeface="Montserrat"/>
              <a:buNone/>
              <a:defRPr b="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78" name="Shape 78"/>
        <p:cNvGrpSpPr/>
        <p:nvPr/>
      </p:nvGrpSpPr>
      <p:grpSpPr>
        <a:xfrm>
          <a:off x="0" y="0"/>
          <a:ext cx="0" cy="0"/>
          <a:chOff x="0" y="0"/>
          <a:chExt cx="0" cy="0"/>
        </a:xfrm>
      </p:grpSpPr>
      <p:sp>
        <p:nvSpPr>
          <p:cNvPr id="79" name="Google Shape;79;p52"/>
          <p:cNvSpPr txBox="1"/>
          <p:nvPr>
            <p:ph type="title"/>
          </p:nvPr>
        </p:nvSpPr>
        <p:spPr>
          <a:xfrm>
            <a:off x="228600" y="228600"/>
            <a:ext cx="8686800" cy="1143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52"/>
          <p:cNvSpPr txBox="1"/>
          <p:nvPr>
            <p:ph idx="1" type="body"/>
          </p:nvPr>
        </p:nvSpPr>
        <p:spPr>
          <a:xfrm>
            <a:off x="228600" y="1600200"/>
            <a:ext cx="4206240" cy="45720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2"/>
              </a:buClr>
              <a:buSzPts val="1800"/>
              <a:buChar char="•"/>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52"/>
          <p:cNvSpPr txBox="1"/>
          <p:nvPr>
            <p:ph idx="2" type="body"/>
          </p:nvPr>
        </p:nvSpPr>
        <p:spPr>
          <a:xfrm>
            <a:off x="4709162" y="1600200"/>
            <a:ext cx="4206240" cy="45720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2"/>
              </a:buClr>
              <a:buSzPts val="1800"/>
              <a:buChar char="•"/>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52"/>
          <p:cNvSpPr txBox="1"/>
          <p:nvPr>
            <p:ph idx="10" type="dt"/>
          </p:nvPr>
        </p:nvSpPr>
        <p:spPr>
          <a:xfrm>
            <a:off x="6744930" y="6356351"/>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52"/>
          <p:cNvSpPr txBox="1"/>
          <p:nvPr>
            <p:ph idx="11" type="ftr"/>
          </p:nvPr>
        </p:nvSpPr>
        <p:spPr>
          <a:xfrm>
            <a:off x="1008184" y="6356351"/>
            <a:ext cx="562367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52"/>
          <p:cNvSpPr txBox="1"/>
          <p:nvPr>
            <p:ph idx="12" type="sldNum"/>
          </p:nvPr>
        </p:nvSpPr>
        <p:spPr>
          <a:xfrm>
            <a:off x="8458200" y="6356351"/>
            <a:ext cx="457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85" name="Google Shape;85;p52"/>
          <p:cNvSpPr/>
          <p:nvPr/>
        </p:nvSpPr>
        <p:spPr>
          <a:xfrm>
            <a:off x="0" y="-1"/>
            <a:ext cx="9144000" cy="4572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 Green" type="secHead">
  <p:cSld name="SECTION_HEADER">
    <p:bg>
      <p:bgPr>
        <a:gradFill>
          <a:gsLst>
            <a:gs pos="0">
              <a:schemeClr val="accent2"/>
            </a:gs>
            <a:gs pos="25000">
              <a:schemeClr val="accent2"/>
            </a:gs>
            <a:gs pos="100000">
              <a:schemeClr val="accent1"/>
            </a:gs>
          </a:gsLst>
          <a:path path="circle">
            <a:fillToRect b="50%" l="50%" r="50%" t="50%"/>
          </a:path>
          <a:tileRect/>
        </a:gradFill>
      </p:bgPr>
    </p:bg>
    <p:spTree>
      <p:nvGrpSpPr>
        <p:cNvPr id="86" name="Shape 86"/>
        <p:cNvGrpSpPr/>
        <p:nvPr/>
      </p:nvGrpSpPr>
      <p:grpSpPr>
        <a:xfrm>
          <a:off x="0" y="0"/>
          <a:ext cx="0" cy="0"/>
          <a:chOff x="0" y="0"/>
          <a:chExt cx="0" cy="0"/>
        </a:xfrm>
      </p:grpSpPr>
      <p:pic>
        <p:nvPicPr>
          <p:cNvPr id="87" name="Google Shape;87;p53"/>
          <p:cNvPicPr preferRelativeResize="0"/>
          <p:nvPr/>
        </p:nvPicPr>
        <p:blipFill rotWithShape="1">
          <a:blip r:embed="rId2">
            <a:alphaModFix/>
          </a:blip>
          <a:srcRect b="0" l="0" r="0" t="0"/>
          <a:stretch/>
        </p:blipFill>
        <p:spPr>
          <a:xfrm>
            <a:off x="0" y="5723466"/>
            <a:ext cx="9144000" cy="1134534"/>
          </a:xfrm>
          <a:prstGeom prst="rect">
            <a:avLst/>
          </a:prstGeom>
          <a:noFill/>
          <a:ln>
            <a:noFill/>
          </a:ln>
        </p:spPr>
      </p:pic>
      <p:sp>
        <p:nvSpPr>
          <p:cNvPr id="88" name="Google Shape;88;p53"/>
          <p:cNvSpPr txBox="1"/>
          <p:nvPr>
            <p:ph type="title"/>
          </p:nvPr>
        </p:nvSpPr>
        <p:spPr>
          <a:xfrm>
            <a:off x="623888" y="932985"/>
            <a:ext cx="7886700" cy="2852737"/>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5000"/>
              <a:buFont typeface="Montserrat"/>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 name="Google Shape;89;p53"/>
          <p:cNvSpPr txBox="1"/>
          <p:nvPr>
            <p:ph idx="1" type="body"/>
          </p:nvPr>
        </p:nvSpPr>
        <p:spPr>
          <a:xfrm>
            <a:off x="623888" y="3891366"/>
            <a:ext cx="7886700" cy="1500187"/>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1000"/>
              </a:spcBef>
              <a:spcAft>
                <a:spcPts val="0"/>
              </a:spcAft>
              <a:buClr>
                <a:schemeClr val="accent3"/>
              </a:buClr>
              <a:buSzPts val="2000"/>
              <a:buNone/>
              <a:defRPr sz="2000">
                <a:solidFill>
                  <a:schemeClr val="accent3"/>
                </a:solidFill>
                <a:latin typeface="Rock Salt"/>
                <a:ea typeface="Rock Salt"/>
                <a:cs typeface="Rock Salt"/>
                <a:sym typeface="Rock Salt"/>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90" name="Google Shape;90;p53"/>
          <p:cNvSpPr txBox="1"/>
          <p:nvPr>
            <p:ph idx="10" type="dt"/>
          </p:nvPr>
        </p:nvSpPr>
        <p:spPr>
          <a:xfrm>
            <a:off x="6744930" y="6356351"/>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53"/>
          <p:cNvSpPr txBox="1"/>
          <p:nvPr>
            <p:ph idx="11" type="ftr"/>
          </p:nvPr>
        </p:nvSpPr>
        <p:spPr>
          <a:xfrm>
            <a:off x="1008184" y="6356351"/>
            <a:ext cx="562367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53"/>
          <p:cNvSpPr txBox="1"/>
          <p:nvPr>
            <p:ph idx="12" type="sldNum"/>
          </p:nvPr>
        </p:nvSpPr>
        <p:spPr>
          <a:xfrm>
            <a:off x="8458200" y="6356351"/>
            <a:ext cx="457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93" name="Google Shape;93;p53"/>
          <p:cNvPicPr preferRelativeResize="0"/>
          <p:nvPr/>
        </p:nvPicPr>
        <p:blipFill rotWithShape="1">
          <a:blip r:embed="rId3">
            <a:alphaModFix/>
          </a:blip>
          <a:srcRect b="0" l="0" r="0" t="0"/>
          <a:stretch/>
        </p:blipFill>
        <p:spPr>
          <a:xfrm>
            <a:off x="228600" y="6424612"/>
            <a:ext cx="595315" cy="228601"/>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94" name="Shape 94"/>
        <p:cNvGrpSpPr/>
        <p:nvPr/>
      </p:nvGrpSpPr>
      <p:grpSpPr>
        <a:xfrm>
          <a:off x="0" y="0"/>
          <a:ext cx="0" cy="0"/>
          <a:chOff x="0" y="0"/>
          <a:chExt cx="0" cy="0"/>
        </a:xfrm>
      </p:grpSpPr>
      <p:sp>
        <p:nvSpPr>
          <p:cNvPr id="95" name="Google Shape;95;p56"/>
          <p:cNvSpPr txBox="1"/>
          <p:nvPr>
            <p:ph type="title"/>
          </p:nvPr>
        </p:nvSpPr>
        <p:spPr>
          <a:xfrm>
            <a:off x="228600" y="228600"/>
            <a:ext cx="8686800" cy="1143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6" name="Google Shape;96;p56"/>
          <p:cNvSpPr txBox="1"/>
          <p:nvPr>
            <p:ph idx="10" type="dt"/>
          </p:nvPr>
        </p:nvSpPr>
        <p:spPr>
          <a:xfrm>
            <a:off x="6744930" y="6356351"/>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56"/>
          <p:cNvSpPr txBox="1"/>
          <p:nvPr>
            <p:ph idx="11" type="ftr"/>
          </p:nvPr>
        </p:nvSpPr>
        <p:spPr>
          <a:xfrm>
            <a:off x="1008184" y="6356351"/>
            <a:ext cx="562367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56"/>
          <p:cNvSpPr txBox="1"/>
          <p:nvPr>
            <p:ph idx="12" type="sldNum"/>
          </p:nvPr>
        </p:nvSpPr>
        <p:spPr>
          <a:xfrm>
            <a:off x="8458200" y="6356351"/>
            <a:ext cx="457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99" name="Google Shape;99;p56"/>
          <p:cNvSpPr/>
          <p:nvPr/>
        </p:nvSpPr>
        <p:spPr>
          <a:xfrm>
            <a:off x="0" y="-1"/>
            <a:ext cx="9144000" cy="4572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ogo Slide - on Green">
  <p:cSld name="Logo Slide - on Green">
    <p:bg>
      <p:bgPr>
        <a:gradFill>
          <a:gsLst>
            <a:gs pos="0">
              <a:schemeClr val="accent2"/>
            </a:gs>
            <a:gs pos="25000">
              <a:schemeClr val="accent2"/>
            </a:gs>
            <a:gs pos="100000">
              <a:schemeClr val="accent1"/>
            </a:gs>
          </a:gsLst>
          <a:path path="circle">
            <a:fillToRect b="50%" l="50%" r="50%" t="50%"/>
          </a:path>
          <a:tileRect/>
        </a:gradFill>
      </p:bgPr>
    </p:bg>
    <p:spTree>
      <p:nvGrpSpPr>
        <p:cNvPr id="15" name="Shape 15"/>
        <p:cNvGrpSpPr/>
        <p:nvPr/>
      </p:nvGrpSpPr>
      <p:grpSpPr>
        <a:xfrm>
          <a:off x="0" y="0"/>
          <a:ext cx="0" cy="0"/>
          <a:chOff x="0" y="0"/>
          <a:chExt cx="0" cy="0"/>
        </a:xfrm>
      </p:grpSpPr>
      <p:pic>
        <p:nvPicPr>
          <p:cNvPr id="16" name="Google Shape;16;p70"/>
          <p:cNvPicPr preferRelativeResize="0"/>
          <p:nvPr/>
        </p:nvPicPr>
        <p:blipFill rotWithShape="1">
          <a:blip r:embed="rId2">
            <a:alphaModFix/>
          </a:blip>
          <a:srcRect b="12500" l="0" r="0" t="12500"/>
          <a:stretch/>
        </p:blipFill>
        <p:spPr>
          <a:xfrm>
            <a:off x="0" y="1"/>
            <a:ext cx="9143999" cy="6858000"/>
          </a:xfrm>
          <a:prstGeom prst="rect">
            <a:avLst/>
          </a:prstGeom>
          <a:noFill/>
          <a:ln>
            <a:noFill/>
          </a:ln>
        </p:spPr>
      </p:pic>
      <p:pic>
        <p:nvPicPr>
          <p:cNvPr id="17" name="Google Shape;17;p70"/>
          <p:cNvPicPr preferRelativeResize="0"/>
          <p:nvPr/>
        </p:nvPicPr>
        <p:blipFill rotWithShape="1">
          <a:blip r:embed="rId3">
            <a:alphaModFix/>
          </a:blip>
          <a:srcRect b="0" l="0" r="0" t="0"/>
          <a:stretch/>
        </p:blipFill>
        <p:spPr>
          <a:xfrm>
            <a:off x="1828799" y="2011680"/>
            <a:ext cx="5486400" cy="2581041"/>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00" name="Shape 100"/>
        <p:cNvGrpSpPr/>
        <p:nvPr/>
      </p:nvGrpSpPr>
      <p:grpSpPr>
        <a:xfrm>
          <a:off x="0" y="0"/>
          <a:ext cx="0" cy="0"/>
          <a:chOff x="0" y="0"/>
          <a:chExt cx="0" cy="0"/>
        </a:xfrm>
      </p:grpSpPr>
      <p:sp>
        <p:nvSpPr>
          <p:cNvPr id="101" name="Google Shape;101;p58"/>
          <p:cNvSpPr txBox="1"/>
          <p:nvPr>
            <p:ph type="title"/>
          </p:nvPr>
        </p:nvSpPr>
        <p:spPr>
          <a:xfrm>
            <a:off x="228600" y="228600"/>
            <a:ext cx="8686800" cy="1143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3800"/>
              <a:buFont typeface="Montserrat"/>
              <a:buNone/>
              <a:defRPr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 name="Google Shape;102;p58"/>
          <p:cNvSpPr txBox="1"/>
          <p:nvPr>
            <p:ph idx="1" type="body"/>
          </p:nvPr>
        </p:nvSpPr>
        <p:spPr>
          <a:xfrm>
            <a:off x="228600" y="1600200"/>
            <a:ext cx="86868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2"/>
              </a:buClr>
              <a:buSzPts val="1800"/>
              <a:buChar char="•"/>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 name="Google Shape;103;p58"/>
          <p:cNvSpPr txBox="1"/>
          <p:nvPr>
            <p:ph idx="10" type="dt"/>
          </p:nvPr>
        </p:nvSpPr>
        <p:spPr>
          <a:xfrm>
            <a:off x="6744930" y="6356351"/>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58"/>
          <p:cNvSpPr txBox="1"/>
          <p:nvPr>
            <p:ph idx="11" type="ftr"/>
          </p:nvPr>
        </p:nvSpPr>
        <p:spPr>
          <a:xfrm>
            <a:off x="1008184" y="6356351"/>
            <a:ext cx="562367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58"/>
          <p:cNvSpPr txBox="1"/>
          <p:nvPr>
            <p:ph idx="12" type="sldNum"/>
          </p:nvPr>
        </p:nvSpPr>
        <p:spPr>
          <a:xfrm>
            <a:off x="8458200" y="6356351"/>
            <a:ext cx="457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06" name="Google Shape;106;p58"/>
          <p:cNvSpPr/>
          <p:nvPr/>
        </p:nvSpPr>
        <p:spPr>
          <a:xfrm>
            <a:off x="0" y="-1"/>
            <a:ext cx="9144000" cy="4572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ext, and Content" type="txAndObj">
  <p:cSld name="TEXT_AND_OBJECT">
    <p:spTree>
      <p:nvGrpSpPr>
        <p:cNvPr id="107" name="Shape 107"/>
        <p:cNvGrpSpPr/>
        <p:nvPr/>
      </p:nvGrpSpPr>
      <p:grpSpPr>
        <a:xfrm>
          <a:off x="0" y="0"/>
          <a:ext cx="0" cy="0"/>
          <a:chOff x="0" y="0"/>
          <a:chExt cx="0" cy="0"/>
        </a:xfrm>
      </p:grpSpPr>
      <p:sp>
        <p:nvSpPr>
          <p:cNvPr id="108" name="Google Shape;108;p59"/>
          <p:cNvSpPr txBox="1"/>
          <p:nvPr>
            <p:ph type="title"/>
          </p:nvPr>
        </p:nvSpPr>
        <p:spPr>
          <a:xfrm>
            <a:off x="457200" y="304800"/>
            <a:ext cx="8229600" cy="1143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9" name="Google Shape;109;p59"/>
          <p:cNvSpPr txBox="1"/>
          <p:nvPr>
            <p:ph idx="1" type="body"/>
          </p:nvPr>
        </p:nvSpPr>
        <p:spPr>
          <a:xfrm>
            <a:off x="457200" y="1600200"/>
            <a:ext cx="4038600" cy="43434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2"/>
              </a:buClr>
              <a:buSzPts val="1800"/>
              <a:buChar char="•"/>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 name="Google Shape;110;p59"/>
          <p:cNvSpPr txBox="1"/>
          <p:nvPr>
            <p:ph idx="2" type="body"/>
          </p:nvPr>
        </p:nvSpPr>
        <p:spPr>
          <a:xfrm>
            <a:off x="4648200" y="1600200"/>
            <a:ext cx="4038600" cy="43434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2"/>
              </a:buClr>
              <a:buSzPts val="1800"/>
              <a:buChar char="•"/>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111" name="Shape 111"/>
        <p:cNvGrpSpPr/>
        <p:nvPr/>
      </p:nvGrpSpPr>
      <p:grpSpPr>
        <a:xfrm>
          <a:off x="0" y="0"/>
          <a:ext cx="0" cy="0"/>
          <a:chOff x="0" y="0"/>
          <a:chExt cx="0" cy="0"/>
        </a:xfrm>
      </p:grpSpPr>
      <p:sp>
        <p:nvSpPr>
          <p:cNvPr id="112" name="Google Shape;112;p60"/>
          <p:cNvSpPr txBox="1"/>
          <p:nvPr>
            <p:ph type="title"/>
          </p:nvPr>
        </p:nvSpPr>
        <p:spPr>
          <a:xfrm>
            <a:off x="228600" y="228600"/>
            <a:ext cx="8686800" cy="1143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 name="Google Shape;113;p60"/>
          <p:cNvSpPr txBox="1"/>
          <p:nvPr>
            <p:ph idx="1" type="body"/>
          </p:nvPr>
        </p:nvSpPr>
        <p:spPr>
          <a:xfrm>
            <a:off x="228600" y="1600200"/>
            <a:ext cx="4206240" cy="82391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2400"/>
              <a:buNone/>
              <a:defRPr b="1" sz="2400"/>
            </a:lvl1pPr>
            <a:lvl2pPr indent="-228600" lvl="1" marL="914400" algn="l">
              <a:lnSpc>
                <a:spcPct val="90000"/>
              </a:lnSpc>
              <a:spcBef>
                <a:spcPts val="500"/>
              </a:spcBef>
              <a:spcAft>
                <a:spcPts val="0"/>
              </a:spcAft>
              <a:buClr>
                <a:schemeClr val="dk2"/>
              </a:buClr>
              <a:buSzPts val="2000"/>
              <a:buNone/>
              <a:defRPr b="1" sz="2000"/>
            </a:lvl2pPr>
            <a:lvl3pPr indent="-228600" lvl="2" marL="1371600" algn="l">
              <a:lnSpc>
                <a:spcPct val="90000"/>
              </a:lnSpc>
              <a:spcBef>
                <a:spcPts val="500"/>
              </a:spcBef>
              <a:spcAft>
                <a:spcPts val="0"/>
              </a:spcAft>
              <a:buClr>
                <a:schemeClr val="dk2"/>
              </a:buClr>
              <a:buSzPts val="1800"/>
              <a:buNone/>
              <a:defRPr b="1" sz="1800"/>
            </a:lvl3pPr>
            <a:lvl4pPr indent="-228600" lvl="3" marL="1828800" algn="l">
              <a:lnSpc>
                <a:spcPct val="90000"/>
              </a:lnSpc>
              <a:spcBef>
                <a:spcPts val="500"/>
              </a:spcBef>
              <a:spcAft>
                <a:spcPts val="0"/>
              </a:spcAft>
              <a:buClr>
                <a:schemeClr val="dk2"/>
              </a:buClr>
              <a:buSzPts val="1600"/>
              <a:buNone/>
              <a:defRPr b="1" sz="1600"/>
            </a:lvl4pPr>
            <a:lvl5pPr indent="-228600" lvl="4" marL="2286000" algn="l">
              <a:lnSpc>
                <a:spcPct val="90000"/>
              </a:lnSpc>
              <a:spcBef>
                <a:spcPts val="500"/>
              </a:spcBef>
              <a:spcAft>
                <a:spcPts val="0"/>
              </a:spcAft>
              <a:buClr>
                <a:schemeClr val="dk2"/>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4" name="Google Shape;114;p60"/>
          <p:cNvSpPr txBox="1"/>
          <p:nvPr>
            <p:ph idx="2" type="body"/>
          </p:nvPr>
        </p:nvSpPr>
        <p:spPr>
          <a:xfrm>
            <a:off x="228600" y="2424112"/>
            <a:ext cx="4206240"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2"/>
              </a:buClr>
              <a:buSzPts val="1800"/>
              <a:buChar char="•"/>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 name="Google Shape;115;p60"/>
          <p:cNvSpPr txBox="1"/>
          <p:nvPr>
            <p:ph idx="3" type="body"/>
          </p:nvPr>
        </p:nvSpPr>
        <p:spPr>
          <a:xfrm>
            <a:off x="4709160" y="1609725"/>
            <a:ext cx="4206240" cy="82391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2400"/>
              <a:buNone/>
              <a:defRPr b="1" sz="2400"/>
            </a:lvl1pPr>
            <a:lvl2pPr indent="-228600" lvl="1" marL="914400" algn="l">
              <a:lnSpc>
                <a:spcPct val="90000"/>
              </a:lnSpc>
              <a:spcBef>
                <a:spcPts val="500"/>
              </a:spcBef>
              <a:spcAft>
                <a:spcPts val="0"/>
              </a:spcAft>
              <a:buClr>
                <a:schemeClr val="dk2"/>
              </a:buClr>
              <a:buSzPts val="2000"/>
              <a:buNone/>
              <a:defRPr b="1" sz="2000"/>
            </a:lvl2pPr>
            <a:lvl3pPr indent="-228600" lvl="2" marL="1371600" algn="l">
              <a:lnSpc>
                <a:spcPct val="90000"/>
              </a:lnSpc>
              <a:spcBef>
                <a:spcPts val="500"/>
              </a:spcBef>
              <a:spcAft>
                <a:spcPts val="0"/>
              </a:spcAft>
              <a:buClr>
                <a:schemeClr val="dk2"/>
              </a:buClr>
              <a:buSzPts val="1800"/>
              <a:buNone/>
              <a:defRPr b="1" sz="1800"/>
            </a:lvl3pPr>
            <a:lvl4pPr indent="-228600" lvl="3" marL="1828800" algn="l">
              <a:lnSpc>
                <a:spcPct val="90000"/>
              </a:lnSpc>
              <a:spcBef>
                <a:spcPts val="500"/>
              </a:spcBef>
              <a:spcAft>
                <a:spcPts val="0"/>
              </a:spcAft>
              <a:buClr>
                <a:schemeClr val="dk2"/>
              </a:buClr>
              <a:buSzPts val="1600"/>
              <a:buNone/>
              <a:defRPr b="1" sz="1600"/>
            </a:lvl4pPr>
            <a:lvl5pPr indent="-228600" lvl="4" marL="2286000" algn="l">
              <a:lnSpc>
                <a:spcPct val="90000"/>
              </a:lnSpc>
              <a:spcBef>
                <a:spcPts val="500"/>
              </a:spcBef>
              <a:spcAft>
                <a:spcPts val="0"/>
              </a:spcAft>
              <a:buClr>
                <a:schemeClr val="dk2"/>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6" name="Google Shape;116;p60"/>
          <p:cNvSpPr txBox="1"/>
          <p:nvPr>
            <p:ph idx="4" type="body"/>
          </p:nvPr>
        </p:nvSpPr>
        <p:spPr>
          <a:xfrm>
            <a:off x="4709160" y="2433637"/>
            <a:ext cx="4206240"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2"/>
              </a:buClr>
              <a:buSzPts val="1800"/>
              <a:buChar char="•"/>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7" name="Google Shape;117;p60"/>
          <p:cNvSpPr txBox="1"/>
          <p:nvPr>
            <p:ph idx="10" type="dt"/>
          </p:nvPr>
        </p:nvSpPr>
        <p:spPr>
          <a:xfrm>
            <a:off x="6744930" y="6356351"/>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p60"/>
          <p:cNvSpPr txBox="1"/>
          <p:nvPr>
            <p:ph idx="11" type="ftr"/>
          </p:nvPr>
        </p:nvSpPr>
        <p:spPr>
          <a:xfrm>
            <a:off x="1008184" y="6356351"/>
            <a:ext cx="562367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 name="Google Shape;119;p60"/>
          <p:cNvSpPr txBox="1"/>
          <p:nvPr>
            <p:ph idx="12" type="sldNum"/>
          </p:nvPr>
        </p:nvSpPr>
        <p:spPr>
          <a:xfrm>
            <a:off x="8458200" y="6356351"/>
            <a:ext cx="457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20" name="Google Shape;120;p60"/>
          <p:cNvSpPr/>
          <p:nvPr/>
        </p:nvSpPr>
        <p:spPr>
          <a:xfrm>
            <a:off x="0" y="-1"/>
            <a:ext cx="9144000" cy="4572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Content, and 2 Content" type="objAndTwoObj">
  <p:cSld name="OBJECT_AND_TWO_OBJECTS">
    <p:spTree>
      <p:nvGrpSpPr>
        <p:cNvPr id="121" name="Shape 121"/>
        <p:cNvGrpSpPr/>
        <p:nvPr/>
      </p:nvGrpSpPr>
      <p:grpSpPr>
        <a:xfrm>
          <a:off x="0" y="0"/>
          <a:ext cx="0" cy="0"/>
          <a:chOff x="0" y="0"/>
          <a:chExt cx="0" cy="0"/>
        </a:xfrm>
      </p:grpSpPr>
      <p:sp>
        <p:nvSpPr>
          <p:cNvPr id="122" name="Google Shape;122;p61"/>
          <p:cNvSpPr txBox="1"/>
          <p:nvPr>
            <p:ph type="title"/>
          </p:nvPr>
        </p:nvSpPr>
        <p:spPr>
          <a:xfrm>
            <a:off x="457200" y="304800"/>
            <a:ext cx="8229600" cy="1143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 name="Google Shape;123;p61"/>
          <p:cNvSpPr txBox="1"/>
          <p:nvPr>
            <p:ph idx="1" type="body"/>
          </p:nvPr>
        </p:nvSpPr>
        <p:spPr>
          <a:xfrm>
            <a:off x="457200" y="1600200"/>
            <a:ext cx="4038600" cy="43434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2"/>
              </a:buClr>
              <a:buSzPts val="1800"/>
              <a:buChar char="•"/>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 name="Google Shape;124;p61"/>
          <p:cNvSpPr txBox="1"/>
          <p:nvPr>
            <p:ph idx="2" type="body"/>
          </p:nvPr>
        </p:nvSpPr>
        <p:spPr>
          <a:xfrm>
            <a:off x="4648200" y="1600200"/>
            <a:ext cx="4038600" cy="20955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2"/>
              </a:buClr>
              <a:buSzPts val="1800"/>
              <a:buChar char="•"/>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 name="Google Shape;125;p61"/>
          <p:cNvSpPr txBox="1"/>
          <p:nvPr>
            <p:ph idx="3" type="body"/>
          </p:nvPr>
        </p:nvSpPr>
        <p:spPr>
          <a:xfrm>
            <a:off x="4648200" y="3848100"/>
            <a:ext cx="4038600" cy="20955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2"/>
              </a:buClr>
              <a:buSzPts val="1800"/>
              <a:buChar char="•"/>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 White">
  <p:cSld name="Section Header - White">
    <p:bg>
      <p:bgPr>
        <a:gradFill>
          <a:gsLst>
            <a:gs pos="0">
              <a:schemeClr val="lt1"/>
            </a:gs>
            <a:gs pos="25000">
              <a:schemeClr val="lt1"/>
            </a:gs>
            <a:gs pos="100000">
              <a:schemeClr val="lt2"/>
            </a:gs>
          </a:gsLst>
          <a:path path="circle">
            <a:fillToRect b="50%" l="50%" r="50%" t="50%"/>
          </a:path>
          <a:tileRect/>
        </a:gradFill>
      </p:bgPr>
    </p:bg>
    <p:spTree>
      <p:nvGrpSpPr>
        <p:cNvPr id="126" name="Shape 126"/>
        <p:cNvGrpSpPr/>
        <p:nvPr/>
      </p:nvGrpSpPr>
      <p:grpSpPr>
        <a:xfrm>
          <a:off x="0" y="0"/>
          <a:ext cx="0" cy="0"/>
          <a:chOff x="0" y="0"/>
          <a:chExt cx="0" cy="0"/>
        </a:xfrm>
      </p:grpSpPr>
      <p:pic>
        <p:nvPicPr>
          <p:cNvPr id="127" name="Google Shape;127;p63"/>
          <p:cNvPicPr preferRelativeResize="0"/>
          <p:nvPr/>
        </p:nvPicPr>
        <p:blipFill rotWithShape="1">
          <a:blip r:embed="rId2">
            <a:alphaModFix/>
          </a:blip>
          <a:srcRect b="0" l="0" r="0" t="0"/>
          <a:stretch/>
        </p:blipFill>
        <p:spPr>
          <a:xfrm>
            <a:off x="0" y="5723466"/>
            <a:ext cx="9144000" cy="1134534"/>
          </a:xfrm>
          <a:prstGeom prst="rect">
            <a:avLst/>
          </a:prstGeom>
          <a:noFill/>
          <a:ln>
            <a:noFill/>
          </a:ln>
        </p:spPr>
      </p:pic>
      <p:sp>
        <p:nvSpPr>
          <p:cNvPr id="128" name="Google Shape;128;p63"/>
          <p:cNvSpPr txBox="1"/>
          <p:nvPr>
            <p:ph type="title"/>
          </p:nvPr>
        </p:nvSpPr>
        <p:spPr>
          <a:xfrm>
            <a:off x="623888" y="932985"/>
            <a:ext cx="7886700" cy="2852737"/>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accent1"/>
              </a:buClr>
              <a:buSzPts val="5000"/>
              <a:buFont typeface="Montserrat"/>
              <a:buNone/>
              <a:defRPr sz="5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9" name="Google Shape;129;p63"/>
          <p:cNvSpPr txBox="1"/>
          <p:nvPr>
            <p:ph idx="1" type="body"/>
          </p:nvPr>
        </p:nvSpPr>
        <p:spPr>
          <a:xfrm>
            <a:off x="623888" y="3891366"/>
            <a:ext cx="7886700" cy="1500187"/>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1000"/>
              </a:spcBef>
              <a:spcAft>
                <a:spcPts val="0"/>
              </a:spcAft>
              <a:buClr>
                <a:schemeClr val="accent3"/>
              </a:buClr>
              <a:buSzPts val="2000"/>
              <a:buNone/>
              <a:defRPr sz="2000">
                <a:solidFill>
                  <a:schemeClr val="accent3"/>
                </a:solidFill>
                <a:latin typeface="Rock Salt"/>
                <a:ea typeface="Rock Salt"/>
                <a:cs typeface="Rock Salt"/>
                <a:sym typeface="Rock Salt"/>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30" name="Google Shape;130;p63"/>
          <p:cNvSpPr txBox="1"/>
          <p:nvPr>
            <p:ph idx="10" type="dt"/>
          </p:nvPr>
        </p:nvSpPr>
        <p:spPr>
          <a:xfrm>
            <a:off x="6744930" y="6356351"/>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63"/>
          <p:cNvSpPr txBox="1"/>
          <p:nvPr>
            <p:ph idx="11" type="ftr"/>
          </p:nvPr>
        </p:nvSpPr>
        <p:spPr>
          <a:xfrm>
            <a:off x="1008184" y="6356351"/>
            <a:ext cx="562367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63"/>
          <p:cNvSpPr txBox="1"/>
          <p:nvPr>
            <p:ph idx="12" type="sldNum"/>
          </p:nvPr>
        </p:nvSpPr>
        <p:spPr>
          <a:xfrm>
            <a:off x="8458200" y="6356351"/>
            <a:ext cx="457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133" name="Google Shape;133;p63"/>
          <p:cNvPicPr preferRelativeResize="0"/>
          <p:nvPr/>
        </p:nvPicPr>
        <p:blipFill rotWithShape="1">
          <a:blip r:embed="rId3">
            <a:alphaModFix/>
          </a:blip>
          <a:srcRect b="0" l="0" r="0" t="0"/>
          <a:stretch/>
        </p:blipFill>
        <p:spPr>
          <a:xfrm>
            <a:off x="228600" y="6424612"/>
            <a:ext cx="595315" cy="228601"/>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 Violet">
  <p:cSld name="Section Header - Violet">
    <p:bg>
      <p:bgPr>
        <a:gradFill>
          <a:gsLst>
            <a:gs pos="0">
              <a:schemeClr val="accent4"/>
            </a:gs>
            <a:gs pos="25000">
              <a:schemeClr val="accent4"/>
            </a:gs>
            <a:gs pos="100000">
              <a:schemeClr val="accent3"/>
            </a:gs>
          </a:gsLst>
          <a:path path="circle">
            <a:fillToRect b="50%" l="50%" r="50%" t="50%"/>
          </a:path>
          <a:tileRect/>
        </a:gradFill>
      </p:bgPr>
    </p:bg>
    <p:spTree>
      <p:nvGrpSpPr>
        <p:cNvPr id="134" name="Shape 134"/>
        <p:cNvGrpSpPr/>
        <p:nvPr/>
      </p:nvGrpSpPr>
      <p:grpSpPr>
        <a:xfrm>
          <a:off x="0" y="0"/>
          <a:ext cx="0" cy="0"/>
          <a:chOff x="0" y="0"/>
          <a:chExt cx="0" cy="0"/>
        </a:xfrm>
      </p:grpSpPr>
      <p:pic>
        <p:nvPicPr>
          <p:cNvPr id="135" name="Google Shape;135;p64"/>
          <p:cNvPicPr preferRelativeResize="0"/>
          <p:nvPr/>
        </p:nvPicPr>
        <p:blipFill rotWithShape="1">
          <a:blip r:embed="rId2">
            <a:alphaModFix/>
          </a:blip>
          <a:srcRect b="0" l="0" r="0" t="0"/>
          <a:stretch/>
        </p:blipFill>
        <p:spPr>
          <a:xfrm>
            <a:off x="0" y="5723466"/>
            <a:ext cx="9144000" cy="1134534"/>
          </a:xfrm>
          <a:prstGeom prst="rect">
            <a:avLst/>
          </a:prstGeom>
          <a:noFill/>
          <a:ln>
            <a:noFill/>
          </a:ln>
        </p:spPr>
      </p:pic>
      <p:sp>
        <p:nvSpPr>
          <p:cNvPr id="136" name="Google Shape;136;p64"/>
          <p:cNvSpPr txBox="1"/>
          <p:nvPr>
            <p:ph type="title"/>
          </p:nvPr>
        </p:nvSpPr>
        <p:spPr>
          <a:xfrm>
            <a:off x="623888" y="932985"/>
            <a:ext cx="7886700" cy="2852737"/>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5000"/>
              <a:buFont typeface="Montserrat"/>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7" name="Google Shape;137;p64"/>
          <p:cNvSpPr txBox="1"/>
          <p:nvPr>
            <p:ph idx="1" type="body"/>
          </p:nvPr>
        </p:nvSpPr>
        <p:spPr>
          <a:xfrm>
            <a:off x="623888" y="3891366"/>
            <a:ext cx="7886700" cy="1500187"/>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1000"/>
              </a:spcBef>
              <a:spcAft>
                <a:spcPts val="0"/>
              </a:spcAft>
              <a:buClr>
                <a:schemeClr val="lt1"/>
              </a:buClr>
              <a:buSzPts val="2000"/>
              <a:buNone/>
              <a:defRPr sz="2000">
                <a:solidFill>
                  <a:schemeClr val="lt1"/>
                </a:solidFill>
                <a:latin typeface="Rock Salt"/>
                <a:ea typeface="Rock Salt"/>
                <a:cs typeface="Rock Salt"/>
                <a:sym typeface="Rock Salt"/>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38" name="Google Shape;138;p64"/>
          <p:cNvSpPr txBox="1"/>
          <p:nvPr>
            <p:ph idx="10" type="dt"/>
          </p:nvPr>
        </p:nvSpPr>
        <p:spPr>
          <a:xfrm>
            <a:off x="6744930" y="6356351"/>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64"/>
          <p:cNvSpPr txBox="1"/>
          <p:nvPr>
            <p:ph idx="11" type="ftr"/>
          </p:nvPr>
        </p:nvSpPr>
        <p:spPr>
          <a:xfrm>
            <a:off x="1008184" y="6356351"/>
            <a:ext cx="562367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p64"/>
          <p:cNvSpPr txBox="1"/>
          <p:nvPr>
            <p:ph idx="12" type="sldNum"/>
          </p:nvPr>
        </p:nvSpPr>
        <p:spPr>
          <a:xfrm>
            <a:off x="8458200" y="6356351"/>
            <a:ext cx="457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141" name="Google Shape;141;p64"/>
          <p:cNvPicPr preferRelativeResize="0"/>
          <p:nvPr/>
        </p:nvPicPr>
        <p:blipFill rotWithShape="1">
          <a:blip r:embed="rId3">
            <a:alphaModFix/>
          </a:blip>
          <a:srcRect b="0" l="0" r="0" t="0"/>
          <a:stretch/>
        </p:blipFill>
        <p:spPr>
          <a:xfrm>
            <a:off x="228600" y="6424612"/>
            <a:ext cx="595315" cy="228601"/>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 Yellow">
  <p:cSld name="Section Header - Yellow">
    <p:bg>
      <p:bgPr>
        <a:gradFill>
          <a:gsLst>
            <a:gs pos="0">
              <a:schemeClr val="accent6"/>
            </a:gs>
            <a:gs pos="25000">
              <a:schemeClr val="accent6"/>
            </a:gs>
            <a:gs pos="100000">
              <a:schemeClr val="accent5"/>
            </a:gs>
          </a:gsLst>
          <a:path path="circle">
            <a:fillToRect b="50%" l="50%" r="50%" t="50%"/>
          </a:path>
          <a:tileRect/>
        </a:gradFill>
      </p:bgPr>
    </p:bg>
    <p:spTree>
      <p:nvGrpSpPr>
        <p:cNvPr id="142" name="Shape 142"/>
        <p:cNvGrpSpPr/>
        <p:nvPr/>
      </p:nvGrpSpPr>
      <p:grpSpPr>
        <a:xfrm>
          <a:off x="0" y="0"/>
          <a:ext cx="0" cy="0"/>
          <a:chOff x="0" y="0"/>
          <a:chExt cx="0" cy="0"/>
        </a:xfrm>
      </p:grpSpPr>
      <p:pic>
        <p:nvPicPr>
          <p:cNvPr id="143" name="Google Shape;143;p65"/>
          <p:cNvPicPr preferRelativeResize="0"/>
          <p:nvPr/>
        </p:nvPicPr>
        <p:blipFill rotWithShape="1">
          <a:blip r:embed="rId2">
            <a:alphaModFix/>
          </a:blip>
          <a:srcRect b="0" l="0" r="0" t="0"/>
          <a:stretch/>
        </p:blipFill>
        <p:spPr>
          <a:xfrm>
            <a:off x="0" y="5723466"/>
            <a:ext cx="9144000" cy="1134534"/>
          </a:xfrm>
          <a:prstGeom prst="rect">
            <a:avLst/>
          </a:prstGeom>
          <a:noFill/>
          <a:ln>
            <a:noFill/>
          </a:ln>
        </p:spPr>
      </p:pic>
      <p:sp>
        <p:nvSpPr>
          <p:cNvPr id="144" name="Google Shape;144;p65"/>
          <p:cNvSpPr txBox="1"/>
          <p:nvPr>
            <p:ph type="title"/>
          </p:nvPr>
        </p:nvSpPr>
        <p:spPr>
          <a:xfrm>
            <a:off x="623888" y="932985"/>
            <a:ext cx="7886700" cy="2852737"/>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5000"/>
              <a:buFont typeface="Montserrat"/>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5" name="Google Shape;145;p65"/>
          <p:cNvSpPr txBox="1"/>
          <p:nvPr>
            <p:ph idx="1" type="body"/>
          </p:nvPr>
        </p:nvSpPr>
        <p:spPr>
          <a:xfrm>
            <a:off x="623888" y="3891366"/>
            <a:ext cx="7886700" cy="1500187"/>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1000"/>
              </a:spcBef>
              <a:spcAft>
                <a:spcPts val="0"/>
              </a:spcAft>
              <a:buClr>
                <a:schemeClr val="lt1"/>
              </a:buClr>
              <a:buSzPts val="2000"/>
              <a:buNone/>
              <a:defRPr sz="2000">
                <a:solidFill>
                  <a:schemeClr val="lt1"/>
                </a:solidFill>
                <a:latin typeface="Rock Salt"/>
                <a:ea typeface="Rock Salt"/>
                <a:cs typeface="Rock Salt"/>
                <a:sym typeface="Rock Salt"/>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46" name="Google Shape;146;p65"/>
          <p:cNvSpPr txBox="1"/>
          <p:nvPr>
            <p:ph idx="10" type="dt"/>
          </p:nvPr>
        </p:nvSpPr>
        <p:spPr>
          <a:xfrm>
            <a:off x="6744930" y="6356351"/>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 name="Google Shape;147;p65"/>
          <p:cNvSpPr txBox="1"/>
          <p:nvPr>
            <p:ph idx="11" type="ftr"/>
          </p:nvPr>
        </p:nvSpPr>
        <p:spPr>
          <a:xfrm>
            <a:off x="1008184" y="6356351"/>
            <a:ext cx="562367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 name="Google Shape;148;p65"/>
          <p:cNvSpPr txBox="1"/>
          <p:nvPr>
            <p:ph idx="12" type="sldNum"/>
          </p:nvPr>
        </p:nvSpPr>
        <p:spPr>
          <a:xfrm>
            <a:off x="8458200" y="6356351"/>
            <a:ext cx="457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149" name="Google Shape;149;p65"/>
          <p:cNvPicPr preferRelativeResize="0"/>
          <p:nvPr/>
        </p:nvPicPr>
        <p:blipFill rotWithShape="1">
          <a:blip r:embed="rId3">
            <a:alphaModFix/>
          </a:blip>
          <a:srcRect b="0" l="0" r="0" t="0"/>
          <a:stretch/>
        </p:blipFill>
        <p:spPr>
          <a:xfrm>
            <a:off x="228600" y="6424612"/>
            <a:ext cx="595315" cy="228601"/>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50" name="Shape 150"/>
        <p:cNvGrpSpPr/>
        <p:nvPr/>
      </p:nvGrpSpPr>
      <p:grpSpPr>
        <a:xfrm>
          <a:off x="0" y="0"/>
          <a:ext cx="0" cy="0"/>
          <a:chOff x="0" y="0"/>
          <a:chExt cx="0" cy="0"/>
        </a:xfrm>
      </p:grpSpPr>
      <p:sp>
        <p:nvSpPr>
          <p:cNvPr id="151" name="Google Shape;151;p66"/>
          <p:cNvSpPr txBox="1"/>
          <p:nvPr>
            <p:ph idx="10" type="dt"/>
          </p:nvPr>
        </p:nvSpPr>
        <p:spPr>
          <a:xfrm>
            <a:off x="6744930" y="6356351"/>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 name="Google Shape;152;p66"/>
          <p:cNvSpPr txBox="1"/>
          <p:nvPr>
            <p:ph idx="11" type="ftr"/>
          </p:nvPr>
        </p:nvSpPr>
        <p:spPr>
          <a:xfrm>
            <a:off x="1008184" y="6356351"/>
            <a:ext cx="562367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 name="Google Shape;153;p66"/>
          <p:cNvSpPr txBox="1"/>
          <p:nvPr>
            <p:ph idx="12" type="sldNum"/>
          </p:nvPr>
        </p:nvSpPr>
        <p:spPr>
          <a:xfrm>
            <a:off x="8458200" y="6356351"/>
            <a:ext cx="457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54" name="Google Shape;154;p66"/>
          <p:cNvSpPr/>
          <p:nvPr/>
        </p:nvSpPr>
        <p:spPr>
          <a:xfrm>
            <a:off x="0" y="-1"/>
            <a:ext cx="9144000" cy="4572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ull Title Slide - Green" type="title">
  <p:cSld name="TITLE">
    <p:bg>
      <p:bgPr>
        <a:gradFill>
          <a:gsLst>
            <a:gs pos="0">
              <a:schemeClr val="accent2"/>
            </a:gs>
            <a:gs pos="25000">
              <a:schemeClr val="accent2"/>
            </a:gs>
            <a:gs pos="100000">
              <a:schemeClr val="accent1"/>
            </a:gs>
          </a:gsLst>
          <a:path path="circle">
            <a:fillToRect b="50%" l="50%" r="50%" t="50%"/>
          </a:path>
          <a:tileRect/>
        </a:gradFill>
      </p:bgPr>
    </p:bg>
    <p:spTree>
      <p:nvGrpSpPr>
        <p:cNvPr id="18" name="Shape 18"/>
        <p:cNvGrpSpPr/>
        <p:nvPr/>
      </p:nvGrpSpPr>
      <p:grpSpPr>
        <a:xfrm>
          <a:off x="0" y="0"/>
          <a:ext cx="0" cy="0"/>
          <a:chOff x="0" y="0"/>
          <a:chExt cx="0" cy="0"/>
        </a:xfrm>
      </p:grpSpPr>
      <p:pic>
        <p:nvPicPr>
          <p:cNvPr id="19" name="Google Shape;19;p71"/>
          <p:cNvPicPr preferRelativeResize="0"/>
          <p:nvPr/>
        </p:nvPicPr>
        <p:blipFill rotWithShape="1">
          <a:blip r:embed="rId2">
            <a:alphaModFix/>
          </a:blip>
          <a:srcRect b="12500" l="0" r="0" t="12500"/>
          <a:stretch/>
        </p:blipFill>
        <p:spPr>
          <a:xfrm>
            <a:off x="0" y="1"/>
            <a:ext cx="9143999" cy="6858000"/>
          </a:xfrm>
          <a:prstGeom prst="rect">
            <a:avLst/>
          </a:prstGeom>
          <a:noFill/>
          <a:ln>
            <a:noFill/>
          </a:ln>
        </p:spPr>
      </p:pic>
      <p:sp>
        <p:nvSpPr>
          <p:cNvPr id="20" name="Google Shape;20;p71"/>
          <p:cNvSpPr txBox="1"/>
          <p:nvPr>
            <p:ph type="ctrTitle"/>
          </p:nvPr>
        </p:nvSpPr>
        <p:spPr>
          <a:xfrm>
            <a:off x="914399" y="3251199"/>
            <a:ext cx="7315200" cy="1427163"/>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4200"/>
              <a:buFont typeface="Montserrat"/>
              <a:buNone/>
              <a:defRPr sz="4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71"/>
          <p:cNvSpPr txBox="1"/>
          <p:nvPr>
            <p:ph idx="1" type="subTitle"/>
          </p:nvPr>
        </p:nvSpPr>
        <p:spPr>
          <a:xfrm>
            <a:off x="914399" y="4770438"/>
            <a:ext cx="7315200" cy="926419"/>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accent3"/>
              </a:buClr>
              <a:buSzPts val="2000"/>
              <a:buNone/>
              <a:defRPr sz="2000">
                <a:solidFill>
                  <a:schemeClr val="accent3"/>
                </a:solidFill>
              </a:defRPr>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22" name="Google Shape;22;p71"/>
          <p:cNvPicPr preferRelativeResize="0"/>
          <p:nvPr/>
        </p:nvPicPr>
        <p:blipFill rotWithShape="1">
          <a:blip r:embed="rId3">
            <a:alphaModFix/>
          </a:blip>
          <a:srcRect b="0" l="0" r="0" t="0"/>
          <a:stretch/>
        </p:blipFill>
        <p:spPr>
          <a:xfrm>
            <a:off x="3086099" y="1143002"/>
            <a:ext cx="2971800" cy="139806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ull Title Slide - White">
  <p:cSld name="Full Title Slide - White">
    <p:bg>
      <p:bgPr>
        <a:gradFill>
          <a:gsLst>
            <a:gs pos="0">
              <a:schemeClr val="lt1"/>
            </a:gs>
            <a:gs pos="25000">
              <a:schemeClr val="lt1"/>
            </a:gs>
            <a:gs pos="100000">
              <a:schemeClr val="lt2"/>
            </a:gs>
          </a:gsLst>
          <a:path path="circle">
            <a:fillToRect b="50%" l="50%" r="50%" t="50%"/>
          </a:path>
          <a:tileRect/>
        </a:gradFill>
      </p:bgPr>
    </p:bg>
    <p:spTree>
      <p:nvGrpSpPr>
        <p:cNvPr id="23" name="Shape 23"/>
        <p:cNvGrpSpPr/>
        <p:nvPr/>
      </p:nvGrpSpPr>
      <p:grpSpPr>
        <a:xfrm>
          <a:off x="0" y="0"/>
          <a:ext cx="0" cy="0"/>
          <a:chOff x="0" y="0"/>
          <a:chExt cx="0" cy="0"/>
        </a:xfrm>
      </p:grpSpPr>
      <p:pic>
        <p:nvPicPr>
          <p:cNvPr id="24" name="Google Shape;24;p72"/>
          <p:cNvPicPr preferRelativeResize="0"/>
          <p:nvPr/>
        </p:nvPicPr>
        <p:blipFill rotWithShape="1">
          <a:blip r:embed="rId2">
            <a:alphaModFix/>
          </a:blip>
          <a:srcRect b="12500" l="0" r="0" t="12500"/>
          <a:stretch/>
        </p:blipFill>
        <p:spPr>
          <a:xfrm>
            <a:off x="0" y="1"/>
            <a:ext cx="9143999" cy="6858000"/>
          </a:xfrm>
          <a:prstGeom prst="rect">
            <a:avLst/>
          </a:prstGeom>
          <a:noFill/>
          <a:ln>
            <a:noFill/>
          </a:ln>
        </p:spPr>
      </p:pic>
      <p:sp>
        <p:nvSpPr>
          <p:cNvPr id="25" name="Google Shape;25;p72"/>
          <p:cNvSpPr txBox="1"/>
          <p:nvPr>
            <p:ph type="ctrTitle"/>
          </p:nvPr>
        </p:nvSpPr>
        <p:spPr>
          <a:xfrm>
            <a:off x="914399" y="3251199"/>
            <a:ext cx="7315200" cy="1427163"/>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accent1"/>
              </a:buClr>
              <a:buSzPts val="4200"/>
              <a:buFont typeface="Montserrat"/>
              <a:buNone/>
              <a:defRPr sz="42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72"/>
          <p:cNvSpPr txBox="1"/>
          <p:nvPr>
            <p:ph idx="1" type="subTitle"/>
          </p:nvPr>
        </p:nvSpPr>
        <p:spPr>
          <a:xfrm>
            <a:off x="914399" y="4770438"/>
            <a:ext cx="7315200" cy="926419"/>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accent3"/>
              </a:buClr>
              <a:buSzPts val="2000"/>
              <a:buNone/>
              <a:defRPr sz="2000">
                <a:solidFill>
                  <a:schemeClr val="accent3"/>
                </a:solidFill>
              </a:defRPr>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27" name="Google Shape;27;p72"/>
          <p:cNvPicPr preferRelativeResize="0"/>
          <p:nvPr/>
        </p:nvPicPr>
        <p:blipFill rotWithShape="1">
          <a:blip r:embed="rId3">
            <a:alphaModFix/>
          </a:blip>
          <a:srcRect b="0" l="0" r="0" t="0"/>
          <a:stretch/>
        </p:blipFill>
        <p:spPr>
          <a:xfrm>
            <a:off x="3086099" y="1143000"/>
            <a:ext cx="2971800" cy="139806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 with Text Overlay - Green">
  <p:cSld name="Image with Text Overlay - Green">
    <p:spTree>
      <p:nvGrpSpPr>
        <p:cNvPr id="28" name="Shape 28"/>
        <p:cNvGrpSpPr/>
        <p:nvPr/>
      </p:nvGrpSpPr>
      <p:grpSpPr>
        <a:xfrm>
          <a:off x="0" y="0"/>
          <a:ext cx="0" cy="0"/>
          <a:chOff x="0" y="0"/>
          <a:chExt cx="0" cy="0"/>
        </a:xfrm>
      </p:grpSpPr>
      <p:sp>
        <p:nvSpPr>
          <p:cNvPr id="29" name="Google Shape;29;p73"/>
          <p:cNvSpPr/>
          <p:nvPr>
            <p:ph idx="2" type="pic"/>
          </p:nvPr>
        </p:nvSpPr>
        <p:spPr>
          <a:xfrm>
            <a:off x="0" y="0"/>
            <a:ext cx="9144000" cy="68580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2"/>
              </a:buClr>
              <a:buSzPts val="2400"/>
              <a:buFont typeface="Arial"/>
              <a:buChar char="•"/>
              <a:defRPr b="0" i="0" sz="2400" u="none" cap="none" strike="noStrike">
                <a:solidFill>
                  <a:schemeClr val="dk2"/>
                </a:solidFill>
                <a:latin typeface="Montserrat"/>
                <a:ea typeface="Montserrat"/>
                <a:cs typeface="Montserrat"/>
                <a:sym typeface="Montserrat"/>
              </a:defRPr>
            </a:lvl1pPr>
            <a:lvl2pPr lvl="1" marR="0" rtl="0" algn="l">
              <a:lnSpc>
                <a:spcPct val="90000"/>
              </a:lnSpc>
              <a:spcBef>
                <a:spcPts val="500"/>
              </a:spcBef>
              <a:spcAft>
                <a:spcPts val="0"/>
              </a:spcAft>
              <a:buClr>
                <a:schemeClr val="dk2"/>
              </a:buClr>
              <a:buSzPts val="2000"/>
              <a:buFont typeface="Arial"/>
              <a:buChar char="•"/>
              <a:defRPr b="0" i="0" sz="2000" u="none" cap="none" strike="noStrike">
                <a:solidFill>
                  <a:schemeClr val="dk2"/>
                </a:solidFill>
                <a:latin typeface="Montserrat"/>
                <a:ea typeface="Montserrat"/>
                <a:cs typeface="Montserrat"/>
                <a:sym typeface="Montserrat"/>
              </a:defRPr>
            </a:lvl2pPr>
            <a:lvl3pPr lvl="2"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Montserrat"/>
                <a:ea typeface="Montserrat"/>
                <a:cs typeface="Montserrat"/>
                <a:sym typeface="Montserrat"/>
              </a:defRPr>
            </a:lvl3pPr>
            <a:lvl4pPr lvl="3" marR="0" rtl="0" algn="l">
              <a:lnSpc>
                <a:spcPct val="90000"/>
              </a:lnSpc>
              <a:spcBef>
                <a:spcPts val="500"/>
              </a:spcBef>
              <a:spcAft>
                <a:spcPts val="0"/>
              </a:spcAft>
              <a:buClr>
                <a:schemeClr val="dk2"/>
              </a:buClr>
              <a:buSzPts val="1500"/>
              <a:buFont typeface="Arial"/>
              <a:buChar char="•"/>
              <a:defRPr b="0" i="0" sz="1500" u="none" cap="none" strike="noStrike">
                <a:solidFill>
                  <a:schemeClr val="dk2"/>
                </a:solidFill>
                <a:latin typeface="Montserrat"/>
                <a:ea typeface="Montserrat"/>
                <a:cs typeface="Montserrat"/>
                <a:sym typeface="Montserrat"/>
              </a:defRPr>
            </a:lvl4pPr>
            <a:lvl5pPr lvl="4" marR="0" rtl="0" algn="l">
              <a:lnSpc>
                <a:spcPct val="90000"/>
              </a:lnSpc>
              <a:spcBef>
                <a:spcPts val="500"/>
              </a:spcBef>
              <a:spcAft>
                <a:spcPts val="0"/>
              </a:spcAft>
              <a:buClr>
                <a:schemeClr val="dk2"/>
              </a:buClr>
              <a:buSzPts val="1500"/>
              <a:buFont typeface="Arial"/>
              <a:buChar char="•"/>
              <a:defRPr b="0" i="0" sz="1500" u="none" cap="none" strike="noStrike">
                <a:solidFill>
                  <a:schemeClr val="dk2"/>
                </a:solidFill>
                <a:latin typeface="Montserrat"/>
                <a:ea typeface="Montserrat"/>
                <a:cs typeface="Montserrat"/>
                <a:sym typeface="Montserrat"/>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0" name="Google Shape;30;p73"/>
          <p:cNvSpPr/>
          <p:nvPr>
            <p:ph idx="1" type="body"/>
          </p:nvPr>
        </p:nvSpPr>
        <p:spPr>
          <a:xfrm>
            <a:off x="5486400" y="1828800"/>
            <a:ext cx="3200400" cy="3200400"/>
          </a:xfrm>
          <a:prstGeom prst="ellipse">
            <a:avLst/>
          </a:prstGeom>
          <a:gradFill>
            <a:gsLst>
              <a:gs pos="0">
                <a:srgbClr val="61AB33">
                  <a:alpha val="89803"/>
                </a:srgbClr>
              </a:gs>
              <a:gs pos="100000">
                <a:schemeClr val="accent2"/>
              </a:gs>
            </a:gsLst>
            <a:lin ang="5400000" scaled="0"/>
          </a:gradFill>
          <a:ln>
            <a:noFill/>
          </a:ln>
        </p:spPr>
        <p:txBody>
          <a:bodyPr anchorCtr="1" anchor="ctr" bIns="45700" lIns="0" spcFirstLastPara="1" rIns="0" wrap="square" tIns="45700">
            <a:normAutofit/>
          </a:bodyPr>
          <a:lstStyle>
            <a:lvl1pPr indent="-228600" lvl="0" marL="457200" algn="ctr">
              <a:lnSpc>
                <a:spcPct val="100000"/>
              </a:lnSpc>
              <a:spcBef>
                <a:spcPts val="1000"/>
              </a:spcBef>
              <a:spcAft>
                <a:spcPts val="0"/>
              </a:spcAft>
              <a:buClr>
                <a:schemeClr val="lt1"/>
              </a:buClr>
              <a:buSzPts val="2000"/>
              <a:buFont typeface="Rock Salt"/>
              <a:buNone/>
              <a:defRPr b="0" sz="2000">
                <a:solidFill>
                  <a:schemeClr val="lt1"/>
                </a:solidFill>
                <a:latin typeface="Rock Salt"/>
                <a:ea typeface="Rock Salt"/>
                <a:cs typeface="Rock Salt"/>
                <a:sym typeface="Rock Salt"/>
              </a:defRPr>
            </a:lvl1pPr>
            <a:lvl2pPr indent="-228600" lvl="1" marL="914400" algn="l">
              <a:lnSpc>
                <a:spcPct val="90000"/>
              </a:lnSpc>
              <a:spcBef>
                <a:spcPts val="500"/>
              </a:spcBef>
              <a:spcAft>
                <a:spcPts val="0"/>
              </a:spcAft>
              <a:buClr>
                <a:schemeClr val="lt1"/>
              </a:buClr>
              <a:buSzPts val="2000"/>
              <a:buFont typeface="Montserrat"/>
              <a:buNone/>
              <a:defRPr b="0">
                <a:solidFill>
                  <a:schemeClr val="lt1"/>
                </a:solidFill>
              </a:defRPr>
            </a:lvl2pPr>
            <a:lvl3pPr indent="-228600" lvl="2" marL="1371600" algn="l">
              <a:lnSpc>
                <a:spcPct val="90000"/>
              </a:lnSpc>
              <a:spcBef>
                <a:spcPts val="500"/>
              </a:spcBef>
              <a:spcAft>
                <a:spcPts val="0"/>
              </a:spcAft>
              <a:buClr>
                <a:schemeClr val="lt1"/>
              </a:buClr>
              <a:buSzPts val="1800"/>
              <a:buFont typeface="Montserrat"/>
              <a:buNone/>
              <a:defRPr b="0">
                <a:solidFill>
                  <a:schemeClr val="lt1"/>
                </a:solidFill>
              </a:defRPr>
            </a:lvl3pPr>
            <a:lvl4pPr indent="-228600" lvl="3" marL="1828800" algn="l">
              <a:lnSpc>
                <a:spcPct val="90000"/>
              </a:lnSpc>
              <a:spcBef>
                <a:spcPts val="500"/>
              </a:spcBef>
              <a:spcAft>
                <a:spcPts val="0"/>
              </a:spcAft>
              <a:buClr>
                <a:schemeClr val="lt1"/>
              </a:buClr>
              <a:buSzPts val="1500"/>
              <a:buFont typeface="Montserrat"/>
              <a:buNone/>
              <a:defRPr b="0">
                <a:solidFill>
                  <a:schemeClr val="lt1"/>
                </a:solidFill>
              </a:defRPr>
            </a:lvl4pPr>
            <a:lvl5pPr indent="-228600" lvl="4" marL="2286000" algn="l">
              <a:lnSpc>
                <a:spcPct val="90000"/>
              </a:lnSpc>
              <a:spcBef>
                <a:spcPts val="500"/>
              </a:spcBef>
              <a:spcAft>
                <a:spcPts val="0"/>
              </a:spcAft>
              <a:buClr>
                <a:schemeClr val="lt1"/>
              </a:buClr>
              <a:buSzPts val="1500"/>
              <a:buFont typeface="Montserrat"/>
              <a:buNone/>
              <a:defRPr b="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 with Text Overlay - Violet">
  <p:cSld name="Image with Text Overlay - Violet">
    <p:spTree>
      <p:nvGrpSpPr>
        <p:cNvPr id="31" name="Shape 31"/>
        <p:cNvGrpSpPr/>
        <p:nvPr/>
      </p:nvGrpSpPr>
      <p:grpSpPr>
        <a:xfrm>
          <a:off x="0" y="0"/>
          <a:ext cx="0" cy="0"/>
          <a:chOff x="0" y="0"/>
          <a:chExt cx="0" cy="0"/>
        </a:xfrm>
      </p:grpSpPr>
      <p:sp>
        <p:nvSpPr>
          <p:cNvPr id="32" name="Google Shape;32;p74"/>
          <p:cNvSpPr/>
          <p:nvPr>
            <p:ph idx="2" type="pic"/>
          </p:nvPr>
        </p:nvSpPr>
        <p:spPr>
          <a:xfrm>
            <a:off x="0" y="0"/>
            <a:ext cx="9144000" cy="68580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2"/>
              </a:buClr>
              <a:buSzPts val="2400"/>
              <a:buFont typeface="Arial"/>
              <a:buChar char="•"/>
              <a:defRPr b="0" i="0" sz="2400" u="none" cap="none" strike="noStrike">
                <a:solidFill>
                  <a:schemeClr val="dk2"/>
                </a:solidFill>
                <a:latin typeface="Montserrat"/>
                <a:ea typeface="Montserrat"/>
                <a:cs typeface="Montserrat"/>
                <a:sym typeface="Montserrat"/>
              </a:defRPr>
            </a:lvl1pPr>
            <a:lvl2pPr lvl="1" marR="0" rtl="0" algn="l">
              <a:lnSpc>
                <a:spcPct val="90000"/>
              </a:lnSpc>
              <a:spcBef>
                <a:spcPts val="500"/>
              </a:spcBef>
              <a:spcAft>
                <a:spcPts val="0"/>
              </a:spcAft>
              <a:buClr>
                <a:schemeClr val="dk2"/>
              </a:buClr>
              <a:buSzPts val="2000"/>
              <a:buFont typeface="Arial"/>
              <a:buChar char="•"/>
              <a:defRPr b="0" i="0" sz="2000" u="none" cap="none" strike="noStrike">
                <a:solidFill>
                  <a:schemeClr val="dk2"/>
                </a:solidFill>
                <a:latin typeface="Montserrat"/>
                <a:ea typeface="Montserrat"/>
                <a:cs typeface="Montserrat"/>
                <a:sym typeface="Montserrat"/>
              </a:defRPr>
            </a:lvl2pPr>
            <a:lvl3pPr lvl="2"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Montserrat"/>
                <a:ea typeface="Montserrat"/>
                <a:cs typeface="Montserrat"/>
                <a:sym typeface="Montserrat"/>
              </a:defRPr>
            </a:lvl3pPr>
            <a:lvl4pPr lvl="3" marR="0" rtl="0" algn="l">
              <a:lnSpc>
                <a:spcPct val="90000"/>
              </a:lnSpc>
              <a:spcBef>
                <a:spcPts val="500"/>
              </a:spcBef>
              <a:spcAft>
                <a:spcPts val="0"/>
              </a:spcAft>
              <a:buClr>
                <a:schemeClr val="dk2"/>
              </a:buClr>
              <a:buSzPts val="1500"/>
              <a:buFont typeface="Arial"/>
              <a:buChar char="•"/>
              <a:defRPr b="0" i="0" sz="1500" u="none" cap="none" strike="noStrike">
                <a:solidFill>
                  <a:schemeClr val="dk2"/>
                </a:solidFill>
                <a:latin typeface="Montserrat"/>
                <a:ea typeface="Montserrat"/>
                <a:cs typeface="Montserrat"/>
                <a:sym typeface="Montserrat"/>
              </a:defRPr>
            </a:lvl4pPr>
            <a:lvl5pPr lvl="4" marR="0" rtl="0" algn="l">
              <a:lnSpc>
                <a:spcPct val="90000"/>
              </a:lnSpc>
              <a:spcBef>
                <a:spcPts val="500"/>
              </a:spcBef>
              <a:spcAft>
                <a:spcPts val="0"/>
              </a:spcAft>
              <a:buClr>
                <a:schemeClr val="dk2"/>
              </a:buClr>
              <a:buSzPts val="1500"/>
              <a:buFont typeface="Arial"/>
              <a:buChar char="•"/>
              <a:defRPr b="0" i="0" sz="1500" u="none" cap="none" strike="noStrike">
                <a:solidFill>
                  <a:schemeClr val="dk2"/>
                </a:solidFill>
                <a:latin typeface="Montserrat"/>
                <a:ea typeface="Montserrat"/>
                <a:cs typeface="Montserrat"/>
                <a:sym typeface="Montserrat"/>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3" name="Google Shape;33;p74"/>
          <p:cNvSpPr/>
          <p:nvPr>
            <p:ph idx="1" type="body"/>
          </p:nvPr>
        </p:nvSpPr>
        <p:spPr>
          <a:xfrm>
            <a:off x="5486400" y="1828800"/>
            <a:ext cx="3200400" cy="3200400"/>
          </a:xfrm>
          <a:prstGeom prst="ellipse">
            <a:avLst/>
          </a:prstGeom>
          <a:gradFill>
            <a:gsLst>
              <a:gs pos="0">
                <a:srgbClr val="5650A0">
                  <a:alpha val="89803"/>
                </a:srgbClr>
              </a:gs>
              <a:gs pos="100000">
                <a:schemeClr val="accent4"/>
              </a:gs>
            </a:gsLst>
            <a:lin ang="5400000" scaled="0"/>
          </a:gradFill>
          <a:ln>
            <a:noFill/>
          </a:ln>
        </p:spPr>
        <p:txBody>
          <a:bodyPr anchorCtr="1" anchor="ctr" bIns="45700" lIns="0" spcFirstLastPara="1" rIns="0" wrap="square" tIns="45700">
            <a:normAutofit/>
          </a:bodyPr>
          <a:lstStyle>
            <a:lvl1pPr indent="-228600" lvl="0" marL="457200" algn="ctr">
              <a:lnSpc>
                <a:spcPct val="100000"/>
              </a:lnSpc>
              <a:spcBef>
                <a:spcPts val="1000"/>
              </a:spcBef>
              <a:spcAft>
                <a:spcPts val="0"/>
              </a:spcAft>
              <a:buClr>
                <a:schemeClr val="lt1"/>
              </a:buClr>
              <a:buSzPts val="2000"/>
              <a:buFont typeface="Rock Salt"/>
              <a:buNone/>
              <a:defRPr b="0" sz="2000">
                <a:solidFill>
                  <a:schemeClr val="lt1"/>
                </a:solidFill>
                <a:latin typeface="Rock Salt"/>
                <a:ea typeface="Rock Salt"/>
                <a:cs typeface="Rock Salt"/>
                <a:sym typeface="Rock Salt"/>
              </a:defRPr>
            </a:lvl1pPr>
            <a:lvl2pPr indent="-228600" lvl="1" marL="914400" algn="l">
              <a:lnSpc>
                <a:spcPct val="90000"/>
              </a:lnSpc>
              <a:spcBef>
                <a:spcPts val="500"/>
              </a:spcBef>
              <a:spcAft>
                <a:spcPts val="0"/>
              </a:spcAft>
              <a:buClr>
                <a:schemeClr val="lt1"/>
              </a:buClr>
              <a:buSzPts val="2000"/>
              <a:buFont typeface="Montserrat"/>
              <a:buNone/>
              <a:defRPr b="0">
                <a:solidFill>
                  <a:schemeClr val="lt1"/>
                </a:solidFill>
              </a:defRPr>
            </a:lvl2pPr>
            <a:lvl3pPr indent="-228600" lvl="2" marL="1371600" algn="l">
              <a:lnSpc>
                <a:spcPct val="90000"/>
              </a:lnSpc>
              <a:spcBef>
                <a:spcPts val="500"/>
              </a:spcBef>
              <a:spcAft>
                <a:spcPts val="0"/>
              </a:spcAft>
              <a:buClr>
                <a:schemeClr val="lt1"/>
              </a:buClr>
              <a:buSzPts val="1800"/>
              <a:buFont typeface="Montserrat"/>
              <a:buNone/>
              <a:defRPr b="0">
                <a:solidFill>
                  <a:schemeClr val="lt1"/>
                </a:solidFill>
              </a:defRPr>
            </a:lvl3pPr>
            <a:lvl4pPr indent="-228600" lvl="3" marL="1828800" algn="l">
              <a:lnSpc>
                <a:spcPct val="90000"/>
              </a:lnSpc>
              <a:spcBef>
                <a:spcPts val="500"/>
              </a:spcBef>
              <a:spcAft>
                <a:spcPts val="0"/>
              </a:spcAft>
              <a:buClr>
                <a:schemeClr val="lt1"/>
              </a:buClr>
              <a:buSzPts val="1500"/>
              <a:buFont typeface="Montserrat"/>
              <a:buNone/>
              <a:defRPr b="0">
                <a:solidFill>
                  <a:schemeClr val="lt1"/>
                </a:solidFill>
              </a:defRPr>
            </a:lvl4pPr>
            <a:lvl5pPr indent="-228600" lvl="4" marL="2286000" algn="l">
              <a:lnSpc>
                <a:spcPct val="90000"/>
              </a:lnSpc>
              <a:spcBef>
                <a:spcPts val="500"/>
              </a:spcBef>
              <a:spcAft>
                <a:spcPts val="0"/>
              </a:spcAft>
              <a:buClr>
                <a:schemeClr val="lt1"/>
              </a:buClr>
              <a:buSzPts val="1500"/>
              <a:buFont typeface="Montserrat"/>
              <a:buNone/>
              <a:defRPr b="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Image with Text Overlay - Violet">
  <p:cSld name="1_Image with Text Overlay - Violet">
    <p:spTree>
      <p:nvGrpSpPr>
        <p:cNvPr id="34" name="Shape 34"/>
        <p:cNvGrpSpPr/>
        <p:nvPr/>
      </p:nvGrpSpPr>
      <p:grpSpPr>
        <a:xfrm>
          <a:off x="0" y="0"/>
          <a:ext cx="0" cy="0"/>
          <a:chOff x="0" y="0"/>
          <a:chExt cx="0" cy="0"/>
        </a:xfrm>
      </p:grpSpPr>
      <p:sp>
        <p:nvSpPr>
          <p:cNvPr id="35" name="Google Shape;35;p75"/>
          <p:cNvSpPr/>
          <p:nvPr>
            <p:ph idx="2" type="pic"/>
          </p:nvPr>
        </p:nvSpPr>
        <p:spPr>
          <a:xfrm>
            <a:off x="0" y="0"/>
            <a:ext cx="9144000" cy="68580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2"/>
              </a:buClr>
              <a:buSzPts val="2400"/>
              <a:buFont typeface="Arial"/>
              <a:buChar char="•"/>
              <a:defRPr b="0" i="0" sz="2400" u="none" cap="none" strike="noStrike">
                <a:solidFill>
                  <a:schemeClr val="dk2"/>
                </a:solidFill>
                <a:latin typeface="Montserrat"/>
                <a:ea typeface="Montserrat"/>
                <a:cs typeface="Montserrat"/>
                <a:sym typeface="Montserrat"/>
              </a:defRPr>
            </a:lvl1pPr>
            <a:lvl2pPr lvl="1" marR="0" rtl="0" algn="l">
              <a:lnSpc>
                <a:spcPct val="90000"/>
              </a:lnSpc>
              <a:spcBef>
                <a:spcPts val="500"/>
              </a:spcBef>
              <a:spcAft>
                <a:spcPts val="0"/>
              </a:spcAft>
              <a:buClr>
                <a:schemeClr val="dk2"/>
              </a:buClr>
              <a:buSzPts val="2000"/>
              <a:buFont typeface="Arial"/>
              <a:buChar char="•"/>
              <a:defRPr b="0" i="0" sz="2000" u="none" cap="none" strike="noStrike">
                <a:solidFill>
                  <a:schemeClr val="dk2"/>
                </a:solidFill>
                <a:latin typeface="Montserrat"/>
                <a:ea typeface="Montserrat"/>
                <a:cs typeface="Montserrat"/>
                <a:sym typeface="Montserrat"/>
              </a:defRPr>
            </a:lvl2pPr>
            <a:lvl3pPr lvl="2"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Montserrat"/>
                <a:ea typeface="Montserrat"/>
                <a:cs typeface="Montserrat"/>
                <a:sym typeface="Montserrat"/>
              </a:defRPr>
            </a:lvl3pPr>
            <a:lvl4pPr lvl="3" marR="0" rtl="0" algn="l">
              <a:lnSpc>
                <a:spcPct val="90000"/>
              </a:lnSpc>
              <a:spcBef>
                <a:spcPts val="500"/>
              </a:spcBef>
              <a:spcAft>
                <a:spcPts val="0"/>
              </a:spcAft>
              <a:buClr>
                <a:schemeClr val="dk2"/>
              </a:buClr>
              <a:buSzPts val="1500"/>
              <a:buFont typeface="Arial"/>
              <a:buChar char="•"/>
              <a:defRPr b="0" i="0" sz="1500" u="none" cap="none" strike="noStrike">
                <a:solidFill>
                  <a:schemeClr val="dk2"/>
                </a:solidFill>
                <a:latin typeface="Montserrat"/>
                <a:ea typeface="Montserrat"/>
                <a:cs typeface="Montserrat"/>
                <a:sym typeface="Montserrat"/>
              </a:defRPr>
            </a:lvl4pPr>
            <a:lvl5pPr lvl="4" marR="0" rtl="0" algn="l">
              <a:lnSpc>
                <a:spcPct val="90000"/>
              </a:lnSpc>
              <a:spcBef>
                <a:spcPts val="500"/>
              </a:spcBef>
              <a:spcAft>
                <a:spcPts val="0"/>
              </a:spcAft>
              <a:buClr>
                <a:schemeClr val="dk2"/>
              </a:buClr>
              <a:buSzPts val="1500"/>
              <a:buFont typeface="Arial"/>
              <a:buChar char="•"/>
              <a:defRPr b="0" i="0" sz="1500" u="none" cap="none" strike="noStrike">
                <a:solidFill>
                  <a:schemeClr val="dk2"/>
                </a:solidFill>
                <a:latin typeface="Montserrat"/>
                <a:ea typeface="Montserrat"/>
                <a:cs typeface="Montserrat"/>
                <a:sym typeface="Montserrat"/>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6" name="Google Shape;36;p75"/>
          <p:cNvSpPr/>
          <p:nvPr>
            <p:ph idx="1" type="body"/>
          </p:nvPr>
        </p:nvSpPr>
        <p:spPr>
          <a:xfrm>
            <a:off x="5486400" y="1828800"/>
            <a:ext cx="3200400" cy="3200400"/>
          </a:xfrm>
          <a:prstGeom prst="ellipse">
            <a:avLst/>
          </a:prstGeom>
          <a:gradFill>
            <a:gsLst>
              <a:gs pos="0">
                <a:srgbClr val="F1B92C">
                  <a:alpha val="89803"/>
                </a:srgbClr>
              </a:gs>
              <a:gs pos="100000">
                <a:schemeClr val="accent6"/>
              </a:gs>
            </a:gsLst>
            <a:lin ang="5400000" scaled="0"/>
          </a:gradFill>
          <a:ln>
            <a:noFill/>
          </a:ln>
        </p:spPr>
        <p:txBody>
          <a:bodyPr anchorCtr="1" anchor="ctr" bIns="45700" lIns="0" spcFirstLastPara="1" rIns="0" wrap="square" tIns="45700">
            <a:normAutofit/>
          </a:bodyPr>
          <a:lstStyle>
            <a:lvl1pPr indent="-228600" lvl="0" marL="457200" algn="ctr">
              <a:lnSpc>
                <a:spcPct val="100000"/>
              </a:lnSpc>
              <a:spcBef>
                <a:spcPts val="1000"/>
              </a:spcBef>
              <a:spcAft>
                <a:spcPts val="0"/>
              </a:spcAft>
              <a:buClr>
                <a:schemeClr val="lt1"/>
              </a:buClr>
              <a:buSzPts val="2000"/>
              <a:buFont typeface="Rock Salt"/>
              <a:buNone/>
              <a:defRPr b="0" sz="2000">
                <a:solidFill>
                  <a:schemeClr val="lt1"/>
                </a:solidFill>
                <a:latin typeface="Rock Salt"/>
                <a:ea typeface="Rock Salt"/>
                <a:cs typeface="Rock Salt"/>
                <a:sym typeface="Rock Salt"/>
              </a:defRPr>
            </a:lvl1pPr>
            <a:lvl2pPr indent="-228600" lvl="1" marL="914400" algn="l">
              <a:lnSpc>
                <a:spcPct val="90000"/>
              </a:lnSpc>
              <a:spcBef>
                <a:spcPts val="500"/>
              </a:spcBef>
              <a:spcAft>
                <a:spcPts val="0"/>
              </a:spcAft>
              <a:buClr>
                <a:schemeClr val="lt1"/>
              </a:buClr>
              <a:buSzPts val="2000"/>
              <a:buFont typeface="Montserrat"/>
              <a:buNone/>
              <a:defRPr b="0">
                <a:solidFill>
                  <a:schemeClr val="lt1"/>
                </a:solidFill>
              </a:defRPr>
            </a:lvl2pPr>
            <a:lvl3pPr indent="-228600" lvl="2" marL="1371600" algn="l">
              <a:lnSpc>
                <a:spcPct val="90000"/>
              </a:lnSpc>
              <a:spcBef>
                <a:spcPts val="500"/>
              </a:spcBef>
              <a:spcAft>
                <a:spcPts val="0"/>
              </a:spcAft>
              <a:buClr>
                <a:schemeClr val="lt1"/>
              </a:buClr>
              <a:buSzPts val="1800"/>
              <a:buFont typeface="Montserrat"/>
              <a:buNone/>
              <a:defRPr b="0">
                <a:solidFill>
                  <a:schemeClr val="lt1"/>
                </a:solidFill>
              </a:defRPr>
            </a:lvl3pPr>
            <a:lvl4pPr indent="-228600" lvl="3" marL="1828800" algn="l">
              <a:lnSpc>
                <a:spcPct val="90000"/>
              </a:lnSpc>
              <a:spcBef>
                <a:spcPts val="500"/>
              </a:spcBef>
              <a:spcAft>
                <a:spcPts val="0"/>
              </a:spcAft>
              <a:buClr>
                <a:schemeClr val="lt1"/>
              </a:buClr>
              <a:buSzPts val="1500"/>
              <a:buFont typeface="Montserrat"/>
              <a:buNone/>
              <a:defRPr b="0">
                <a:solidFill>
                  <a:schemeClr val="lt1"/>
                </a:solidFill>
              </a:defRPr>
            </a:lvl4pPr>
            <a:lvl5pPr indent="-228600" lvl="4" marL="2286000" algn="l">
              <a:lnSpc>
                <a:spcPct val="90000"/>
              </a:lnSpc>
              <a:spcBef>
                <a:spcPts val="500"/>
              </a:spcBef>
              <a:spcAft>
                <a:spcPts val="0"/>
              </a:spcAft>
              <a:buClr>
                <a:schemeClr val="lt1"/>
              </a:buClr>
              <a:buSzPts val="1500"/>
              <a:buFont typeface="Montserrat"/>
              <a:buNone/>
              <a:defRPr b="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 with Text Overlay - White">
  <p:cSld name="Image with Text Overlay - White">
    <p:spTree>
      <p:nvGrpSpPr>
        <p:cNvPr id="37" name="Shape 37"/>
        <p:cNvGrpSpPr/>
        <p:nvPr/>
      </p:nvGrpSpPr>
      <p:grpSpPr>
        <a:xfrm>
          <a:off x="0" y="0"/>
          <a:ext cx="0" cy="0"/>
          <a:chOff x="0" y="0"/>
          <a:chExt cx="0" cy="0"/>
        </a:xfrm>
      </p:grpSpPr>
      <p:sp>
        <p:nvSpPr>
          <p:cNvPr id="38" name="Google Shape;38;p76"/>
          <p:cNvSpPr/>
          <p:nvPr>
            <p:ph idx="2" type="pic"/>
          </p:nvPr>
        </p:nvSpPr>
        <p:spPr>
          <a:xfrm>
            <a:off x="0" y="0"/>
            <a:ext cx="9144000" cy="68580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2"/>
              </a:buClr>
              <a:buSzPts val="2400"/>
              <a:buFont typeface="Arial"/>
              <a:buChar char="•"/>
              <a:defRPr b="0" i="0" sz="2400" u="none" cap="none" strike="noStrike">
                <a:solidFill>
                  <a:schemeClr val="dk2"/>
                </a:solidFill>
                <a:latin typeface="Montserrat"/>
                <a:ea typeface="Montserrat"/>
                <a:cs typeface="Montserrat"/>
                <a:sym typeface="Montserrat"/>
              </a:defRPr>
            </a:lvl1pPr>
            <a:lvl2pPr lvl="1" marR="0" rtl="0" algn="l">
              <a:lnSpc>
                <a:spcPct val="90000"/>
              </a:lnSpc>
              <a:spcBef>
                <a:spcPts val="500"/>
              </a:spcBef>
              <a:spcAft>
                <a:spcPts val="0"/>
              </a:spcAft>
              <a:buClr>
                <a:schemeClr val="dk2"/>
              </a:buClr>
              <a:buSzPts val="2000"/>
              <a:buFont typeface="Arial"/>
              <a:buChar char="•"/>
              <a:defRPr b="0" i="0" sz="2000" u="none" cap="none" strike="noStrike">
                <a:solidFill>
                  <a:schemeClr val="dk2"/>
                </a:solidFill>
                <a:latin typeface="Montserrat"/>
                <a:ea typeface="Montserrat"/>
                <a:cs typeface="Montserrat"/>
                <a:sym typeface="Montserrat"/>
              </a:defRPr>
            </a:lvl2pPr>
            <a:lvl3pPr lvl="2"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Montserrat"/>
                <a:ea typeface="Montserrat"/>
                <a:cs typeface="Montserrat"/>
                <a:sym typeface="Montserrat"/>
              </a:defRPr>
            </a:lvl3pPr>
            <a:lvl4pPr lvl="3" marR="0" rtl="0" algn="l">
              <a:lnSpc>
                <a:spcPct val="90000"/>
              </a:lnSpc>
              <a:spcBef>
                <a:spcPts val="500"/>
              </a:spcBef>
              <a:spcAft>
                <a:spcPts val="0"/>
              </a:spcAft>
              <a:buClr>
                <a:schemeClr val="dk2"/>
              </a:buClr>
              <a:buSzPts val="1500"/>
              <a:buFont typeface="Arial"/>
              <a:buChar char="•"/>
              <a:defRPr b="0" i="0" sz="1500" u="none" cap="none" strike="noStrike">
                <a:solidFill>
                  <a:schemeClr val="dk2"/>
                </a:solidFill>
                <a:latin typeface="Montserrat"/>
                <a:ea typeface="Montserrat"/>
                <a:cs typeface="Montserrat"/>
                <a:sym typeface="Montserrat"/>
              </a:defRPr>
            </a:lvl4pPr>
            <a:lvl5pPr lvl="4" marR="0" rtl="0" algn="l">
              <a:lnSpc>
                <a:spcPct val="90000"/>
              </a:lnSpc>
              <a:spcBef>
                <a:spcPts val="500"/>
              </a:spcBef>
              <a:spcAft>
                <a:spcPts val="0"/>
              </a:spcAft>
              <a:buClr>
                <a:schemeClr val="dk2"/>
              </a:buClr>
              <a:buSzPts val="1500"/>
              <a:buFont typeface="Arial"/>
              <a:buChar char="•"/>
              <a:defRPr b="0" i="0" sz="1500" u="none" cap="none" strike="noStrike">
                <a:solidFill>
                  <a:schemeClr val="dk2"/>
                </a:solidFill>
                <a:latin typeface="Montserrat"/>
                <a:ea typeface="Montserrat"/>
                <a:cs typeface="Montserrat"/>
                <a:sym typeface="Montserrat"/>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9" name="Google Shape;39;p76"/>
          <p:cNvSpPr/>
          <p:nvPr>
            <p:ph idx="1" type="body"/>
          </p:nvPr>
        </p:nvSpPr>
        <p:spPr>
          <a:xfrm>
            <a:off x="5486400" y="1828800"/>
            <a:ext cx="3200400" cy="3200400"/>
          </a:xfrm>
          <a:prstGeom prst="ellipse">
            <a:avLst/>
          </a:prstGeom>
          <a:gradFill>
            <a:gsLst>
              <a:gs pos="0">
                <a:srgbClr val="EEEEEE">
                  <a:alpha val="89803"/>
                </a:srgbClr>
              </a:gs>
              <a:gs pos="100000">
                <a:schemeClr val="lt1"/>
              </a:gs>
            </a:gsLst>
            <a:lin ang="5400000" scaled="0"/>
          </a:gradFill>
          <a:ln>
            <a:noFill/>
          </a:ln>
        </p:spPr>
        <p:txBody>
          <a:bodyPr anchorCtr="1" anchor="ctr" bIns="45700" lIns="0" spcFirstLastPara="1" rIns="0" wrap="square" tIns="45700">
            <a:normAutofit/>
          </a:bodyPr>
          <a:lstStyle>
            <a:lvl1pPr indent="-228600" lvl="0" marL="457200" algn="ctr">
              <a:lnSpc>
                <a:spcPct val="100000"/>
              </a:lnSpc>
              <a:spcBef>
                <a:spcPts val="1000"/>
              </a:spcBef>
              <a:spcAft>
                <a:spcPts val="0"/>
              </a:spcAft>
              <a:buClr>
                <a:schemeClr val="accent3"/>
              </a:buClr>
              <a:buSzPts val="2000"/>
              <a:buFont typeface="Rock Salt"/>
              <a:buNone/>
              <a:defRPr b="0" sz="2000">
                <a:solidFill>
                  <a:schemeClr val="accent3"/>
                </a:solidFill>
                <a:latin typeface="Rock Salt"/>
                <a:ea typeface="Rock Salt"/>
                <a:cs typeface="Rock Salt"/>
                <a:sym typeface="Rock Salt"/>
              </a:defRPr>
            </a:lvl1pPr>
            <a:lvl2pPr indent="-228600" lvl="1" marL="914400" algn="l">
              <a:lnSpc>
                <a:spcPct val="90000"/>
              </a:lnSpc>
              <a:spcBef>
                <a:spcPts val="500"/>
              </a:spcBef>
              <a:spcAft>
                <a:spcPts val="0"/>
              </a:spcAft>
              <a:buClr>
                <a:schemeClr val="lt1"/>
              </a:buClr>
              <a:buSzPts val="2000"/>
              <a:buFont typeface="Montserrat"/>
              <a:buNone/>
              <a:defRPr b="0">
                <a:solidFill>
                  <a:schemeClr val="lt1"/>
                </a:solidFill>
              </a:defRPr>
            </a:lvl2pPr>
            <a:lvl3pPr indent="-228600" lvl="2" marL="1371600" algn="l">
              <a:lnSpc>
                <a:spcPct val="90000"/>
              </a:lnSpc>
              <a:spcBef>
                <a:spcPts val="500"/>
              </a:spcBef>
              <a:spcAft>
                <a:spcPts val="0"/>
              </a:spcAft>
              <a:buClr>
                <a:schemeClr val="lt1"/>
              </a:buClr>
              <a:buSzPts val="1800"/>
              <a:buFont typeface="Montserrat"/>
              <a:buNone/>
              <a:defRPr b="0">
                <a:solidFill>
                  <a:schemeClr val="lt1"/>
                </a:solidFill>
              </a:defRPr>
            </a:lvl3pPr>
            <a:lvl4pPr indent="-228600" lvl="3" marL="1828800" algn="l">
              <a:lnSpc>
                <a:spcPct val="90000"/>
              </a:lnSpc>
              <a:spcBef>
                <a:spcPts val="500"/>
              </a:spcBef>
              <a:spcAft>
                <a:spcPts val="0"/>
              </a:spcAft>
              <a:buClr>
                <a:schemeClr val="lt1"/>
              </a:buClr>
              <a:buSzPts val="1500"/>
              <a:buFont typeface="Montserrat"/>
              <a:buNone/>
              <a:defRPr b="0">
                <a:solidFill>
                  <a:schemeClr val="lt1"/>
                </a:solidFill>
              </a:defRPr>
            </a:lvl4pPr>
            <a:lvl5pPr indent="-228600" lvl="4" marL="2286000" algn="l">
              <a:lnSpc>
                <a:spcPct val="90000"/>
              </a:lnSpc>
              <a:spcBef>
                <a:spcPts val="500"/>
              </a:spcBef>
              <a:spcAft>
                <a:spcPts val="0"/>
              </a:spcAft>
              <a:buClr>
                <a:schemeClr val="lt1"/>
              </a:buClr>
              <a:buSzPts val="1500"/>
              <a:buFont typeface="Montserrat"/>
              <a:buNone/>
              <a:defRPr b="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ull Title Slide - Green" type="title">
  <p:cSld name="TITLE">
    <p:bg>
      <p:bgPr>
        <a:gradFill>
          <a:gsLst>
            <a:gs pos="0">
              <a:schemeClr val="accent2"/>
            </a:gs>
            <a:gs pos="25000">
              <a:schemeClr val="accent2"/>
            </a:gs>
            <a:gs pos="100000">
              <a:schemeClr val="accent1"/>
            </a:gs>
          </a:gsLst>
          <a:path path="circle">
            <a:fillToRect b="50%" l="50%" r="50%" t="50%"/>
          </a:path>
          <a:tileRect/>
        </a:gradFill>
      </p:bgPr>
    </p:bg>
    <p:spTree>
      <p:nvGrpSpPr>
        <p:cNvPr id="43" name="Shape 43"/>
        <p:cNvGrpSpPr/>
        <p:nvPr/>
      </p:nvGrpSpPr>
      <p:grpSpPr>
        <a:xfrm>
          <a:off x="0" y="0"/>
          <a:ext cx="0" cy="0"/>
          <a:chOff x="0" y="0"/>
          <a:chExt cx="0" cy="0"/>
        </a:xfrm>
      </p:grpSpPr>
      <p:pic>
        <p:nvPicPr>
          <p:cNvPr id="44" name="Google Shape;44;p50"/>
          <p:cNvPicPr preferRelativeResize="0"/>
          <p:nvPr/>
        </p:nvPicPr>
        <p:blipFill rotWithShape="1">
          <a:blip r:embed="rId2">
            <a:alphaModFix/>
          </a:blip>
          <a:srcRect b="12500" l="0" r="0" t="12500"/>
          <a:stretch/>
        </p:blipFill>
        <p:spPr>
          <a:xfrm>
            <a:off x="0" y="1"/>
            <a:ext cx="9143999" cy="6858000"/>
          </a:xfrm>
          <a:prstGeom prst="rect">
            <a:avLst/>
          </a:prstGeom>
          <a:noFill/>
          <a:ln>
            <a:noFill/>
          </a:ln>
        </p:spPr>
      </p:pic>
      <p:sp>
        <p:nvSpPr>
          <p:cNvPr id="45" name="Google Shape;45;p50"/>
          <p:cNvSpPr txBox="1"/>
          <p:nvPr>
            <p:ph type="ctrTitle"/>
          </p:nvPr>
        </p:nvSpPr>
        <p:spPr>
          <a:xfrm>
            <a:off x="914399" y="3251199"/>
            <a:ext cx="7315200" cy="1427163"/>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4200"/>
              <a:buFont typeface="Montserrat"/>
              <a:buNone/>
              <a:defRPr sz="4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50"/>
          <p:cNvSpPr txBox="1"/>
          <p:nvPr>
            <p:ph idx="1" type="subTitle"/>
          </p:nvPr>
        </p:nvSpPr>
        <p:spPr>
          <a:xfrm>
            <a:off x="914399" y="4770438"/>
            <a:ext cx="7315200" cy="926419"/>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accent3"/>
              </a:buClr>
              <a:buSzPts val="2000"/>
              <a:buNone/>
              <a:defRPr sz="2000">
                <a:solidFill>
                  <a:schemeClr val="accent3"/>
                </a:solidFill>
              </a:defRPr>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47" name="Google Shape;47;p50"/>
          <p:cNvPicPr preferRelativeResize="0"/>
          <p:nvPr/>
        </p:nvPicPr>
        <p:blipFill rotWithShape="1">
          <a:blip r:embed="rId3">
            <a:alphaModFix/>
          </a:blip>
          <a:srcRect b="0" l="0" r="0" t="0"/>
          <a:stretch/>
        </p:blipFill>
        <p:spPr>
          <a:xfrm>
            <a:off x="3086099" y="1143002"/>
            <a:ext cx="2971800" cy="1398064"/>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9" Type="http://schemas.openxmlformats.org/officeDocument/2006/relationships/theme" Target="../theme/theme4.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6.xml"/><Relationship Id="rId10" Type="http://schemas.openxmlformats.org/officeDocument/2006/relationships/slideLayout" Target="../slideLayouts/slideLayout25.xml"/><Relationship Id="rId13" Type="http://schemas.openxmlformats.org/officeDocument/2006/relationships/theme" Target="../theme/theme3.xml"/><Relationship Id="rId12" Type="http://schemas.openxmlformats.org/officeDocument/2006/relationships/slideLayout" Target="../slideLayouts/slideLayout27.xml"/><Relationship Id="rId1" Type="http://schemas.openxmlformats.org/officeDocument/2006/relationships/image" Target="../media/image5.png"/><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47"/>
          <p:cNvSpPr txBox="1"/>
          <p:nvPr>
            <p:ph type="title"/>
          </p:nvPr>
        </p:nvSpPr>
        <p:spPr>
          <a:xfrm>
            <a:off x="228600" y="228600"/>
            <a:ext cx="8686800" cy="11430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accent1"/>
              </a:buClr>
              <a:buSzPts val="3800"/>
              <a:buFont typeface="Montserrat"/>
              <a:buNone/>
              <a:defRPr b="1" i="0" sz="3800" u="none" cap="none" strike="noStrike">
                <a:solidFill>
                  <a:schemeClr val="accen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47"/>
          <p:cNvSpPr txBox="1"/>
          <p:nvPr>
            <p:ph idx="1" type="body"/>
          </p:nvPr>
        </p:nvSpPr>
        <p:spPr>
          <a:xfrm>
            <a:off x="228600" y="1600200"/>
            <a:ext cx="8686800" cy="4351338"/>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90000"/>
              </a:lnSpc>
              <a:spcBef>
                <a:spcPts val="1000"/>
              </a:spcBef>
              <a:spcAft>
                <a:spcPts val="0"/>
              </a:spcAft>
              <a:buClr>
                <a:schemeClr val="dk2"/>
              </a:buClr>
              <a:buSzPts val="2400"/>
              <a:buFont typeface="Arial"/>
              <a:buChar char="•"/>
              <a:defRPr b="0" i="0" sz="2400" u="none" cap="none" strike="noStrike">
                <a:solidFill>
                  <a:schemeClr val="dk2"/>
                </a:solidFill>
                <a:latin typeface="Montserrat"/>
                <a:ea typeface="Montserrat"/>
                <a:cs typeface="Montserrat"/>
                <a:sym typeface="Montserrat"/>
              </a:defRPr>
            </a:lvl1pPr>
            <a:lvl2pPr indent="-355600" lvl="1" marL="914400" marR="0" rtl="0" algn="l">
              <a:lnSpc>
                <a:spcPct val="90000"/>
              </a:lnSpc>
              <a:spcBef>
                <a:spcPts val="500"/>
              </a:spcBef>
              <a:spcAft>
                <a:spcPts val="0"/>
              </a:spcAft>
              <a:buClr>
                <a:schemeClr val="dk2"/>
              </a:buClr>
              <a:buSzPts val="2000"/>
              <a:buFont typeface="Arial"/>
              <a:buChar char="•"/>
              <a:defRPr b="0" i="0" sz="2000" u="none" cap="none" strike="noStrike">
                <a:solidFill>
                  <a:schemeClr val="dk2"/>
                </a:solidFill>
                <a:latin typeface="Montserrat"/>
                <a:ea typeface="Montserrat"/>
                <a:cs typeface="Montserrat"/>
                <a:sym typeface="Montserrat"/>
              </a:defRPr>
            </a:lvl2pPr>
            <a:lvl3pPr indent="-342900" lvl="2" marL="1371600"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Montserrat"/>
                <a:ea typeface="Montserrat"/>
                <a:cs typeface="Montserrat"/>
                <a:sym typeface="Montserrat"/>
              </a:defRPr>
            </a:lvl3pPr>
            <a:lvl4pPr indent="-323850" lvl="3" marL="1828800" marR="0" rtl="0" algn="l">
              <a:lnSpc>
                <a:spcPct val="90000"/>
              </a:lnSpc>
              <a:spcBef>
                <a:spcPts val="500"/>
              </a:spcBef>
              <a:spcAft>
                <a:spcPts val="0"/>
              </a:spcAft>
              <a:buClr>
                <a:schemeClr val="dk2"/>
              </a:buClr>
              <a:buSzPts val="1500"/>
              <a:buFont typeface="Arial"/>
              <a:buChar char="•"/>
              <a:defRPr b="0" i="0" sz="1500" u="none" cap="none" strike="noStrike">
                <a:solidFill>
                  <a:schemeClr val="dk2"/>
                </a:solidFill>
                <a:latin typeface="Montserrat"/>
                <a:ea typeface="Montserrat"/>
                <a:cs typeface="Montserrat"/>
                <a:sym typeface="Montserrat"/>
              </a:defRPr>
            </a:lvl4pPr>
            <a:lvl5pPr indent="-323850" lvl="4" marL="2286000" marR="0" rtl="0" algn="l">
              <a:lnSpc>
                <a:spcPct val="90000"/>
              </a:lnSpc>
              <a:spcBef>
                <a:spcPts val="500"/>
              </a:spcBef>
              <a:spcAft>
                <a:spcPts val="0"/>
              </a:spcAft>
              <a:buClr>
                <a:schemeClr val="dk2"/>
              </a:buClr>
              <a:buSzPts val="1500"/>
              <a:buFont typeface="Arial"/>
              <a:buChar char="•"/>
              <a:defRPr b="0" i="0" sz="1500" u="none" cap="none" strike="noStrike">
                <a:solidFill>
                  <a:schemeClr val="dk2"/>
                </a:solidFill>
                <a:latin typeface="Montserrat"/>
                <a:ea typeface="Montserrat"/>
                <a:cs typeface="Montserrat"/>
                <a:sym typeface="Montserra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40" name="Shape 40"/>
        <p:cNvGrpSpPr/>
        <p:nvPr/>
      </p:nvGrpSpPr>
      <p:grpSpPr>
        <a:xfrm>
          <a:off x="0" y="0"/>
          <a:ext cx="0" cy="0"/>
          <a:chOff x="0" y="0"/>
          <a:chExt cx="0" cy="0"/>
        </a:xfrm>
      </p:grpSpPr>
      <p:sp>
        <p:nvSpPr>
          <p:cNvPr id="41" name="Google Shape;41;p49"/>
          <p:cNvSpPr txBox="1"/>
          <p:nvPr>
            <p:ph type="title"/>
          </p:nvPr>
        </p:nvSpPr>
        <p:spPr>
          <a:xfrm>
            <a:off x="228600" y="228600"/>
            <a:ext cx="8686800" cy="11430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accent1"/>
              </a:buClr>
              <a:buSzPts val="3800"/>
              <a:buFont typeface="Montserrat"/>
              <a:buNone/>
              <a:defRPr b="1" i="0" sz="3800" u="none" cap="none" strike="noStrike">
                <a:solidFill>
                  <a:schemeClr val="accen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2" name="Google Shape;42;p49"/>
          <p:cNvSpPr txBox="1"/>
          <p:nvPr>
            <p:ph idx="1" type="body"/>
          </p:nvPr>
        </p:nvSpPr>
        <p:spPr>
          <a:xfrm>
            <a:off x="228600" y="1600200"/>
            <a:ext cx="8686800" cy="4351338"/>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90000"/>
              </a:lnSpc>
              <a:spcBef>
                <a:spcPts val="1000"/>
              </a:spcBef>
              <a:spcAft>
                <a:spcPts val="0"/>
              </a:spcAft>
              <a:buClr>
                <a:schemeClr val="dk2"/>
              </a:buClr>
              <a:buSzPts val="2400"/>
              <a:buFont typeface="Arial"/>
              <a:buChar char="•"/>
              <a:defRPr b="0" i="0" sz="2400" u="none" cap="none" strike="noStrike">
                <a:solidFill>
                  <a:schemeClr val="dk2"/>
                </a:solidFill>
                <a:latin typeface="Montserrat"/>
                <a:ea typeface="Montserrat"/>
                <a:cs typeface="Montserrat"/>
                <a:sym typeface="Montserrat"/>
              </a:defRPr>
            </a:lvl1pPr>
            <a:lvl2pPr indent="-355600" lvl="1" marL="914400" marR="0" rtl="0" algn="l">
              <a:lnSpc>
                <a:spcPct val="90000"/>
              </a:lnSpc>
              <a:spcBef>
                <a:spcPts val="500"/>
              </a:spcBef>
              <a:spcAft>
                <a:spcPts val="0"/>
              </a:spcAft>
              <a:buClr>
                <a:schemeClr val="dk2"/>
              </a:buClr>
              <a:buSzPts val="2000"/>
              <a:buFont typeface="Arial"/>
              <a:buChar char="•"/>
              <a:defRPr b="0" i="0" sz="2000" u="none" cap="none" strike="noStrike">
                <a:solidFill>
                  <a:schemeClr val="dk2"/>
                </a:solidFill>
                <a:latin typeface="Montserrat"/>
                <a:ea typeface="Montserrat"/>
                <a:cs typeface="Montserrat"/>
                <a:sym typeface="Montserrat"/>
              </a:defRPr>
            </a:lvl2pPr>
            <a:lvl3pPr indent="-342900" lvl="2" marL="1371600"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Montserrat"/>
                <a:ea typeface="Montserrat"/>
                <a:cs typeface="Montserrat"/>
                <a:sym typeface="Montserrat"/>
              </a:defRPr>
            </a:lvl3pPr>
            <a:lvl4pPr indent="-323850" lvl="3" marL="1828800" marR="0" rtl="0" algn="l">
              <a:lnSpc>
                <a:spcPct val="90000"/>
              </a:lnSpc>
              <a:spcBef>
                <a:spcPts val="500"/>
              </a:spcBef>
              <a:spcAft>
                <a:spcPts val="0"/>
              </a:spcAft>
              <a:buClr>
                <a:schemeClr val="dk2"/>
              </a:buClr>
              <a:buSzPts val="1500"/>
              <a:buFont typeface="Arial"/>
              <a:buChar char="•"/>
              <a:defRPr b="0" i="0" sz="1500" u="none" cap="none" strike="noStrike">
                <a:solidFill>
                  <a:schemeClr val="dk2"/>
                </a:solidFill>
                <a:latin typeface="Montserrat"/>
                <a:ea typeface="Montserrat"/>
                <a:cs typeface="Montserrat"/>
                <a:sym typeface="Montserrat"/>
              </a:defRPr>
            </a:lvl4pPr>
            <a:lvl5pPr indent="-323850" lvl="4" marL="2286000" marR="0" rtl="0" algn="l">
              <a:lnSpc>
                <a:spcPct val="90000"/>
              </a:lnSpc>
              <a:spcBef>
                <a:spcPts val="500"/>
              </a:spcBef>
              <a:spcAft>
                <a:spcPts val="0"/>
              </a:spcAft>
              <a:buClr>
                <a:schemeClr val="dk2"/>
              </a:buClr>
              <a:buSzPts val="1500"/>
              <a:buFont typeface="Arial"/>
              <a:buChar char="•"/>
              <a:defRPr b="0" i="0" sz="1500" u="none" cap="none" strike="noStrike">
                <a:solidFill>
                  <a:schemeClr val="dk2"/>
                </a:solidFill>
                <a:latin typeface="Montserrat"/>
                <a:ea typeface="Montserrat"/>
                <a:cs typeface="Montserrat"/>
                <a:sym typeface="Montserra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71" name="Shape 71"/>
        <p:cNvGrpSpPr/>
        <p:nvPr/>
      </p:nvGrpSpPr>
      <p:grpSpPr>
        <a:xfrm>
          <a:off x="0" y="0"/>
          <a:ext cx="0" cy="0"/>
          <a:chOff x="0" y="0"/>
          <a:chExt cx="0" cy="0"/>
        </a:xfrm>
      </p:grpSpPr>
      <p:sp>
        <p:nvSpPr>
          <p:cNvPr id="72" name="Google Shape;72;p51"/>
          <p:cNvSpPr txBox="1"/>
          <p:nvPr>
            <p:ph type="title"/>
          </p:nvPr>
        </p:nvSpPr>
        <p:spPr>
          <a:xfrm>
            <a:off x="228600" y="228600"/>
            <a:ext cx="8686800" cy="11430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accent1"/>
              </a:buClr>
              <a:buSzPts val="3800"/>
              <a:buFont typeface="Montserrat"/>
              <a:buNone/>
              <a:defRPr b="1" i="0" sz="3800" u="none" cap="none" strike="noStrike">
                <a:solidFill>
                  <a:schemeClr val="accen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3" name="Google Shape;73;p51"/>
          <p:cNvSpPr txBox="1"/>
          <p:nvPr>
            <p:ph idx="1" type="body"/>
          </p:nvPr>
        </p:nvSpPr>
        <p:spPr>
          <a:xfrm>
            <a:off x="228600" y="1600200"/>
            <a:ext cx="8686800" cy="4351338"/>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90000"/>
              </a:lnSpc>
              <a:spcBef>
                <a:spcPts val="1000"/>
              </a:spcBef>
              <a:spcAft>
                <a:spcPts val="0"/>
              </a:spcAft>
              <a:buClr>
                <a:schemeClr val="dk2"/>
              </a:buClr>
              <a:buSzPts val="2400"/>
              <a:buFont typeface="Arial"/>
              <a:buChar char="•"/>
              <a:defRPr b="0" i="0" sz="2400" u="none" cap="none" strike="noStrike">
                <a:solidFill>
                  <a:schemeClr val="dk2"/>
                </a:solidFill>
                <a:latin typeface="Montserrat"/>
                <a:ea typeface="Montserrat"/>
                <a:cs typeface="Montserrat"/>
                <a:sym typeface="Montserrat"/>
              </a:defRPr>
            </a:lvl1pPr>
            <a:lvl2pPr indent="-355600" lvl="1" marL="914400" marR="0" rtl="0" algn="l">
              <a:lnSpc>
                <a:spcPct val="90000"/>
              </a:lnSpc>
              <a:spcBef>
                <a:spcPts val="500"/>
              </a:spcBef>
              <a:spcAft>
                <a:spcPts val="0"/>
              </a:spcAft>
              <a:buClr>
                <a:schemeClr val="dk2"/>
              </a:buClr>
              <a:buSzPts val="2000"/>
              <a:buFont typeface="Arial"/>
              <a:buChar char="•"/>
              <a:defRPr b="0" i="0" sz="2000" u="none" cap="none" strike="noStrike">
                <a:solidFill>
                  <a:schemeClr val="dk2"/>
                </a:solidFill>
                <a:latin typeface="Montserrat"/>
                <a:ea typeface="Montserrat"/>
                <a:cs typeface="Montserrat"/>
                <a:sym typeface="Montserrat"/>
              </a:defRPr>
            </a:lvl2pPr>
            <a:lvl3pPr indent="-342900" lvl="2" marL="1371600"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Montserrat"/>
                <a:ea typeface="Montserrat"/>
                <a:cs typeface="Montserrat"/>
                <a:sym typeface="Montserrat"/>
              </a:defRPr>
            </a:lvl3pPr>
            <a:lvl4pPr indent="-323850" lvl="3" marL="1828800" marR="0" rtl="0" algn="l">
              <a:lnSpc>
                <a:spcPct val="90000"/>
              </a:lnSpc>
              <a:spcBef>
                <a:spcPts val="500"/>
              </a:spcBef>
              <a:spcAft>
                <a:spcPts val="0"/>
              </a:spcAft>
              <a:buClr>
                <a:schemeClr val="dk2"/>
              </a:buClr>
              <a:buSzPts val="1500"/>
              <a:buFont typeface="Arial"/>
              <a:buChar char="•"/>
              <a:defRPr b="0" i="0" sz="1500" u="none" cap="none" strike="noStrike">
                <a:solidFill>
                  <a:schemeClr val="dk2"/>
                </a:solidFill>
                <a:latin typeface="Montserrat"/>
                <a:ea typeface="Montserrat"/>
                <a:cs typeface="Montserrat"/>
                <a:sym typeface="Montserrat"/>
              </a:defRPr>
            </a:lvl4pPr>
            <a:lvl5pPr indent="-323850" lvl="4" marL="2286000" marR="0" rtl="0" algn="l">
              <a:lnSpc>
                <a:spcPct val="90000"/>
              </a:lnSpc>
              <a:spcBef>
                <a:spcPts val="500"/>
              </a:spcBef>
              <a:spcAft>
                <a:spcPts val="0"/>
              </a:spcAft>
              <a:buClr>
                <a:schemeClr val="dk2"/>
              </a:buClr>
              <a:buSzPts val="1500"/>
              <a:buFont typeface="Arial"/>
              <a:buChar char="•"/>
              <a:defRPr b="0" i="0" sz="1500" u="none" cap="none" strike="noStrike">
                <a:solidFill>
                  <a:schemeClr val="dk2"/>
                </a:solidFill>
                <a:latin typeface="Montserrat"/>
                <a:ea typeface="Montserrat"/>
                <a:cs typeface="Montserrat"/>
                <a:sym typeface="Montserra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4" name="Google Shape;74;p51"/>
          <p:cNvSpPr txBox="1"/>
          <p:nvPr>
            <p:ph idx="10" type="dt"/>
          </p:nvPr>
        </p:nvSpPr>
        <p:spPr>
          <a:xfrm>
            <a:off x="6744930" y="6356351"/>
            <a:ext cx="1600200"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00" u="none" cap="none" strike="noStrike">
                <a:solidFill>
                  <a:srgbClr val="888888"/>
                </a:solidFill>
                <a:latin typeface="Montserrat"/>
                <a:ea typeface="Montserrat"/>
                <a:cs typeface="Montserrat"/>
                <a:sym typeface="Montserrat"/>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5" name="Google Shape;75;p51"/>
          <p:cNvSpPr txBox="1"/>
          <p:nvPr>
            <p:ph idx="11" type="ftr"/>
          </p:nvPr>
        </p:nvSpPr>
        <p:spPr>
          <a:xfrm>
            <a:off x="1008184" y="6356351"/>
            <a:ext cx="5623675"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888888"/>
                </a:solidFill>
                <a:latin typeface="Montserrat"/>
                <a:ea typeface="Montserrat"/>
                <a:cs typeface="Montserrat"/>
                <a:sym typeface="Montserrat"/>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6" name="Google Shape;76;p51"/>
          <p:cNvSpPr txBox="1"/>
          <p:nvPr>
            <p:ph idx="12" type="sldNum"/>
          </p:nvPr>
        </p:nvSpPr>
        <p:spPr>
          <a:xfrm>
            <a:off x="8458200" y="6356351"/>
            <a:ext cx="457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i="0" sz="1000" u="none" cap="none" strike="noStrike">
                <a:solidFill>
                  <a:schemeClr val="accent3"/>
                </a:solidFill>
                <a:latin typeface="Montserrat"/>
                <a:ea typeface="Montserrat"/>
                <a:cs typeface="Montserrat"/>
                <a:sym typeface="Montserrat"/>
              </a:defRPr>
            </a:lvl1pPr>
            <a:lvl2pPr indent="0" lvl="1" marL="0" marR="0" rtl="0" algn="r">
              <a:spcBef>
                <a:spcPts val="0"/>
              </a:spcBef>
              <a:buNone/>
              <a:defRPr b="1" i="0" sz="1000" u="none" cap="none" strike="noStrike">
                <a:solidFill>
                  <a:schemeClr val="accent3"/>
                </a:solidFill>
                <a:latin typeface="Montserrat"/>
                <a:ea typeface="Montserrat"/>
                <a:cs typeface="Montserrat"/>
                <a:sym typeface="Montserrat"/>
              </a:defRPr>
            </a:lvl2pPr>
            <a:lvl3pPr indent="0" lvl="2" marL="0" marR="0" rtl="0" algn="r">
              <a:spcBef>
                <a:spcPts val="0"/>
              </a:spcBef>
              <a:buNone/>
              <a:defRPr b="1" i="0" sz="1000" u="none" cap="none" strike="noStrike">
                <a:solidFill>
                  <a:schemeClr val="accent3"/>
                </a:solidFill>
                <a:latin typeface="Montserrat"/>
                <a:ea typeface="Montserrat"/>
                <a:cs typeface="Montserrat"/>
                <a:sym typeface="Montserrat"/>
              </a:defRPr>
            </a:lvl3pPr>
            <a:lvl4pPr indent="0" lvl="3" marL="0" marR="0" rtl="0" algn="r">
              <a:spcBef>
                <a:spcPts val="0"/>
              </a:spcBef>
              <a:buNone/>
              <a:defRPr b="1" i="0" sz="1000" u="none" cap="none" strike="noStrike">
                <a:solidFill>
                  <a:schemeClr val="accent3"/>
                </a:solidFill>
                <a:latin typeface="Montserrat"/>
                <a:ea typeface="Montserrat"/>
                <a:cs typeface="Montserrat"/>
                <a:sym typeface="Montserrat"/>
              </a:defRPr>
            </a:lvl4pPr>
            <a:lvl5pPr indent="0" lvl="4" marL="0" marR="0" rtl="0" algn="r">
              <a:spcBef>
                <a:spcPts val="0"/>
              </a:spcBef>
              <a:buNone/>
              <a:defRPr b="1" i="0" sz="1000" u="none" cap="none" strike="noStrike">
                <a:solidFill>
                  <a:schemeClr val="accent3"/>
                </a:solidFill>
                <a:latin typeface="Montserrat"/>
                <a:ea typeface="Montserrat"/>
                <a:cs typeface="Montserrat"/>
                <a:sym typeface="Montserrat"/>
              </a:defRPr>
            </a:lvl5pPr>
            <a:lvl6pPr indent="0" lvl="5" marL="0" marR="0" rtl="0" algn="r">
              <a:spcBef>
                <a:spcPts val="0"/>
              </a:spcBef>
              <a:buNone/>
              <a:defRPr b="1" i="0" sz="1000" u="none" cap="none" strike="noStrike">
                <a:solidFill>
                  <a:schemeClr val="accent3"/>
                </a:solidFill>
                <a:latin typeface="Montserrat"/>
                <a:ea typeface="Montserrat"/>
                <a:cs typeface="Montserrat"/>
                <a:sym typeface="Montserrat"/>
              </a:defRPr>
            </a:lvl6pPr>
            <a:lvl7pPr indent="0" lvl="6" marL="0" marR="0" rtl="0" algn="r">
              <a:spcBef>
                <a:spcPts val="0"/>
              </a:spcBef>
              <a:buNone/>
              <a:defRPr b="1" i="0" sz="1000" u="none" cap="none" strike="noStrike">
                <a:solidFill>
                  <a:schemeClr val="accent3"/>
                </a:solidFill>
                <a:latin typeface="Montserrat"/>
                <a:ea typeface="Montserrat"/>
                <a:cs typeface="Montserrat"/>
                <a:sym typeface="Montserrat"/>
              </a:defRPr>
            </a:lvl7pPr>
            <a:lvl8pPr indent="0" lvl="7" marL="0" marR="0" rtl="0" algn="r">
              <a:spcBef>
                <a:spcPts val="0"/>
              </a:spcBef>
              <a:buNone/>
              <a:defRPr b="1" i="0" sz="1000" u="none" cap="none" strike="noStrike">
                <a:solidFill>
                  <a:schemeClr val="accent3"/>
                </a:solidFill>
                <a:latin typeface="Montserrat"/>
                <a:ea typeface="Montserrat"/>
                <a:cs typeface="Montserrat"/>
                <a:sym typeface="Montserrat"/>
              </a:defRPr>
            </a:lvl8pPr>
            <a:lvl9pPr indent="0" lvl="8" marL="0" marR="0" rtl="0" algn="r">
              <a:spcBef>
                <a:spcPts val="0"/>
              </a:spcBef>
              <a:buNone/>
              <a:defRPr b="1" i="0" sz="1000" u="none" cap="none" strike="noStrike">
                <a:solidFill>
                  <a:schemeClr val="accent3"/>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pic>
        <p:nvPicPr>
          <p:cNvPr id="77" name="Google Shape;77;p51"/>
          <p:cNvPicPr preferRelativeResize="0"/>
          <p:nvPr/>
        </p:nvPicPr>
        <p:blipFill rotWithShape="1">
          <a:blip r:embed="rId1">
            <a:alphaModFix/>
          </a:blip>
          <a:srcRect b="0" l="0" r="0" t="0"/>
          <a:stretch/>
        </p:blipFill>
        <p:spPr>
          <a:xfrm>
            <a:off x="228600" y="6424612"/>
            <a:ext cx="595315" cy="22860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3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 Id="rId3" Type="http://schemas.openxmlformats.org/officeDocument/2006/relationships/image" Target="../media/image8.jpg"/><Relationship Id="rId4" Type="http://schemas.openxmlformats.org/officeDocument/2006/relationships/image" Target="../media/image20.jpg"/><Relationship Id="rId5" Type="http://schemas.openxmlformats.org/officeDocument/2006/relationships/image" Target="../media/image23.jpg"/><Relationship Id="rId6" Type="http://schemas.openxmlformats.org/officeDocument/2006/relationships/image" Target="../media/image17.jpg"/><Relationship Id="rId7" Type="http://schemas.openxmlformats.org/officeDocument/2006/relationships/image" Target="../media/image6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2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2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 Id="rId3" Type="http://schemas.openxmlformats.org/officeDocument/2006/relationships/image" Target="../media/image47.png"/><Relationship Id="rId4" Type="http://schemas.openxmlformats.org/officeDocument/2006/relationships/image" Target="../media/image27.jpg"/><Relationship Id="rId5" Type="http://schemas.openxmlformats.org/officeDocument/2006/relationships/image" Target="../media/image4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 Id="rId3" Type="http://schemas.openxmlformats.org/officeDocument/2006/relationships/image" Target="../media/image3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11.jp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0.xml"/><Relationship Id="rId3" Type="http://schemas.openxmlformats.org/officeDocument/2006/relationships/image" Target="../media/image26.png"/><Relationship Id="rId4" Type="http://schemas.openxmlformats.org/officeDocument/2006/relationships/image" Target="../media/image55.jpg"/><Relationship Id="rId5" Type="http://schemas.openxmlformats.org/officeDocument/2006/relationships/image" Target="../media/image2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 Id="rId3" Type="http://schemas.openxmlformats.org/officeDocument/2006/relationships/image" Target="../media/image28.jpg"/><Relationship Id="rId4" Type="http://schemas.openxmlformats.org/officeDocument/2006/relationships/image" Target="../media/image3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2.xml"/><Relationship Id="rId3" Type="http://schemas.openxmlformats.org/officeDocument/2006/relationships/image" Target="../media/image29.jpg"/><Relationship Id="rId4" Type="http://schemas.openxmlformats.org/officeDocument/2006/relationships/image" Target="../media/image37.jpg"/><Relationship Id="rId5" Type="http://schemas.openxmlformats.org/officeDocument/2006/relationships/image" Target="../media/image3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3.xml"/><Relationship Id="rId3" Type="http://schemas.openxmlformats.org/officeDocument/2006/relationships/image" Target="../media/image35.jpg"/><Relationship Id="rId4" Type="http://schemas.openxmlformats.org/officeDocument/2006/relationships/image" Target="../media/image33.png"/><Relationship Id="rId5" Type="http://schemas.openxmlformats.org/officeDocument/2006/relationships/image" Target="../media/image3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4.xml"/><Relationship Id="rId3" Type="http://schemas.openxmlformats.org/officeDocument/2006/relationships/image" Target="../media/image39.jpg"/><Relationship Id="rId4" Type="http://schemas.openxmlformats.org/officeDocument/2006/relationships/image" Target="../media/image40.jpg"/><Relationship Id="rId5" Type="http://schemas.openxmlformats.org/officeDocument/2006/relationships/image" Target="../media/image7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5.xml"/><Relationship Id="rId3" Type="http://schemas.openxmlformats.org/officeDocument/2006/relationships/image" Target="../media/image53.jpg"/><Relationship Id="rId4" Type="http://schemas.openxmlformats.org/officeDocument/2006/relationships/image" Target="../media/image44.jpg"/><Relationship Id="rId5" Type="http://schemas.openxmlformats.org/officeDocument/2006/relationships/image" Target="../media/image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7.xml"/><Relationship Id="rId3" Type="http://schemas.openxmlformats.org/officeDocument/2006/relationships/image" Target="../media/image49.jp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9.xml"/><Relationship Id="rId3" Type="http://schemas.openxmlformats.org/officeDocument/2006/relationships/image" Target="../media/image5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xml"/><Relationship Id="rId3" Type="http://schemas.openxmlformats.org/officeDocument/2006/relationships/image" Target="../media/image8.jpg"/><Relationship Id="rId4" Type="http://schemas.openxmlformats.org/officeDocument/2006/relationships/image" Target="../media/image7.jpg"/><Relationship Id="rId5" Type="http://schemas.openxmlformats.org/officeDocument/2006/relationships/image" Target="../media/image9.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0.xml"/><Relationship Id="rId3" Type="http://schemas.openxmlformats.org/officeDocument/2006/relationships/image" Target="../media/image48.jpg"/><Relationship Id="rId4" Type="http://schemas.openxmlformats.org/officeDocument/2006/relationships/image" Target="../media/image4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1.xml"/><Relationship Id="rId3" Type="http://schemas.openxmlformats.org/officeDocument/2006/relationships/image" Target="../media/image42.jpg"/><Relationship Id="rId4" Type="http://schemas.openxmlformats.org/officeDocument/2006/relationships/image" Target="../media/image4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2.xml"/><Relationship Id="rId3" Type="http://schemas.openxmlformats.org/officeDocument/2006/relationships/image" Target="../media/image54.jpg"/><Relationship Id="rId4" Type="http://schemas.openxmlformats.org/officeDocument/2006/relationships/image" Target="../media/image5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3.xml"/><Relationship Id="rId3" Type="http://schemas.openxmlformats.org/officeDocument/2006/relationships/image" Target="../media/image5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4.xml"/><Relationship Id="rId3" Type="http://schemas.openxmlformats.org/officeDocument/2006/relationships/image" Target="../media/image74.gif"/><Relationship Id="rId4" Type="http://schemas.openxmlformats.org/officeDocument/2006/relationships/image" Target="../media/image6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5.xml"/><Relationship Id="rId3" Type="http://schemas.openxmlformats.org/officeDocument/2006/relationships/image" Target="../media/image5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6.xml"/><Relationship Id="rId3" Type="http://schemas.openxmlformats.org/officeDocument/2006/relationships/image" Target="../media/image74.gif"/><Relationship Id="rId4" Type="http://schemas.openxmlformats.org/officeDocument/2006/relationships/image" Target="../media/image6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7.xml"/><Relationship Id="rId3" Type="http://schemas.openxmlformats.org/officeDocument/2006/relationships/image" Target="../media/image7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9.xml"/><Relationship Id="rId3" Type="http://schemas.openxmlformats.org/officeDocument/2006/relationships/image" Target="../media/image5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0.xml"/><Relationship Id="rId3" Type="http://schemas.openxmlformats.org/officeDocument/2006/relationships/image" Target="../media/image58.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1.xml"/><Relationship Id="rId3" Type="http://schemas.openxmlformats.org/officeDocument/2006/relationships/image" Target="../media/image6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2.xml"/><Relationship Id="rId3" Type="http://schemas.openxmlformats.org/officeDocument/2006/relationships/image" Target="../media/image65.png"/><Relationship Id="rId4" Type="http://schemas.openxmlformats.org/officeDocument/2006/relationships/image" Target="../media/image66.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3.xml"/><Relationship Id="rId3" Type="http://schemas.openxmlformats.org/officeDocument/2006/relationships/image" Target="../media/image7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4.xml"/><Relationship Id="rId3" Type="http://schemas.openxmlformats.org/officeDocument/2006/relationships/image" Target="../media/image68.gi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5.xml"/><Relationship Id="rId3" Type="http://schemas.openxmlformats.org/officeDocument/2006/relationships/image" Target="../media/image70.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13.jpg"/><Relationship Id="rId4" Type="http://schemas.openxmlformats.org/officeDocument/2006/relationships/image" Target="../media/image5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16.jpg"/><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14.jpg"/><Relationship Id="rId4" Type="http://schemas.openxmlformats.org/officeDocument/2006/relationships/image" Target="../media/image3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 name="Shape 225"/>
        <p:cNvGrpSpPr/>
        <p:nvPr/>
      </p:nvGrpSpPr>
      <p:grpSpPr>
        <a:xfrm>
          <a:off x="0" y="0"/>
          <a:ext cx="0" cy="0"/>
          <a:chOff x="0" y="0"/>
          <a:chExt cx="0" cy="0"/>
        </a:xfrm>
      </p:grpSpPr>
      <p:pic>
        <p:nvPicPr>
          <p:cNvPr descr="Image result for ææè¥²æ" id="226" name="Google Shape;226;p10"/>
          <p:cNvPicPr preferRelativeResize="0"/>
          <p:nvPr/>
        </p:nvPicPr>
        <p:blipFill rotWithShape="1">
          <a:blip r:embed="rId3">
            <a:alphaModFix/>
          </a:blip>
          <a:srcRect b="0" l="0" r="0" t="0"/>
          <a:stretch/>
        </p:blipFill>
        <p:spPr>
          <a:xfrm>
            <a:off x="-850471" y="52754"/>
            <a:ext cx="10626784" cy="6652846"/>
          </a:xfrm>
          <a:prstGeom prst="rect">
            <a:avLst/>
          </a:prstGeom>
          <a:noFill/>
          <a:ln>
            <a:noFill/>
          </a:ln>
        </p:spPr>
      </p:pic>
      <p:sp>
        <p:nvSpPr>
          <p:cNvPr id="227" name="Google Shape;227;p10"/>
          <p:cNvSpPr/>
          <p:nvPr>
            <p:ph idx="1" type="body"/>
          </p:nvPr>
        </p:nvSpPr>
        <p:spPr>
          <a:xfrm>
            <a:off x="404446" y="3505200"/>
            <a:ext cx="3399105" cy="3200400"/>
          </a:xfrm>
          <a:prstGeom prst="ellipse">
            <a:avLst/>
          </a:prstGeom>
          <a:gradFill>
            <a:gsLst>
              <a:gs pos="0">
                <a:srgbClr val="61AB33">
                  <a:alpha val="89803"/>
                </a:srgbClr>
              </a:gs>
              <a:gs pos="100000">
                <a:schemeClr val="accent2"/>
              </a:gs>
            </a:gsLst>
            <a:lin ang="5400000" scaled="0"/>
          </a:gradFill>
          <a:ln>
            <a:noFill/>
          </a:ln>
        </p:spPr>
        <p:txBody>
          <a:bodyPr anchorCtr="1" anchor="ctr" bIns="45700" lIns="0" spcFirstLastPara="1" rIns="0" wrap="square" tIns="45700">
            <a:normAutofit/>
          </a:bodyPr>
          <a:lstStyle/>
          <a:p>
            <a:pPr indent="0" lvl="0" marL="0" rtl="0" algn="ctr">
              <a:lnSpc>
                <a:spcPct val="100000"/>
              </a:lnSpc>
              <a:spcBef>
                <a:spcPts val="0"/>
              </a:spcBef>
              <a:spcAft>
                <a:spcPts val="0"/>
              </a:spcAft>
              <a:buClr>
                <a:schemeClr val="lt1"/>
              </a:buClr>
              <a:buSzPts val="2400"/>
              <a:buFont typeface="Rock Salt"/>
              <a:buNone/>
            </a:pPr>
            <a:r>
              <a:rPr b="1" lang="en-US" sz="2400"/>
              <a:t>Terrorist acts</a:t>
            </a:r>
            <a:endParaRPr sz="24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 name="Shape 231"/>
        <p:cNvGrpSpPr/>
        <p:nvPr/>
      </p:nvGrpSpPr>
      <p:grpSpPr>
        <a:xfrm>
          <a:off x="0" y="0"/>
          <a:ext cx="0" cy="0"/>
          <a:chOff x="0" y="0"/>
          <a:chExt cx="0" cy="0"/>
        </a:xfrm>
      </p:grpSpPr>
      <p:pic>
        <p:nvPicPr>
          <p:cNvPr descr="Image result for ç¾ççç¼" id="232" name="Google Shape;232;p11"/>
          <p:cNvPicPr preferRelativeResize="0"/>
          <p:nvPr/>
        </p:nvPicPr>
        <p:blipFill rotWithShape="1">
          <a:blip r:embed="rId3">
            <a:alphaModFix/>
          </a:blip>
          <a:srcRect b="0" l="0" r="0" t="0"/>
          <a:stretch/>
        </p:blipFill>
        <p:spPr>
          <a:xfrm>
            <a:off x="0" y="281354"/>
            <a:ext cx="9187949" cy="6217920"/>
          </a:xfrm>
          <a:prstGeom prst="rect">
            <a:avLst/>
          </a:prstGeom>
          <a:noFill/>
          <a:ln>
            <a:noFill/>
          </a:ln>
        </p:spPr>
      </p:pic>
      <p:sp>
        <p:nvSpPr>
          <p:cNvPr id="233" name="Google Shape;233;p11"/>
          <p:cNvSpPr/>
          <p:nvPr>
            <p:ph idx="1" type="body"/>
          </p:nvPr>
        </p:nvSpPr>
        <p:spPr>
          <a:xfrm>
            <a:off x="5577840" y="3017520"/>
            <a:ext cx="3200400" cy="3200400"/>
          </a:xfrm>
          <a:prstGeom prst="ellipse">
            <a:avLst/>
          </a:prstGeom>
          <a:gradFill>
            <a:gsLst>
              <a:gs pos="0">
                <a:srgbClr val="5650A0">
                  <a:alpha val="89803"/>
                </a:srgbClr>
              </a:gs>
              <a:gs pos="100000">
                <a:schemeClr val="accent4"/>
              </a:gs>
            </a:gsLst>
            <a:lin ang="5400000" scaled="0"/>
          </a:gradFill>
          <a:ln>
            <a:noFill/>
          </a:ln>
        </p:spPr>
        <p:txBody>
          <a:bodyPr anchorCtr="1" anchor="ctr" bIns="45700" lIns="0" spcFirstLastPara="1" rIns="0" wrap="square" tIns="45700">
            <a:normAutofit/>
          </a:bodyPr>
          <a:lstStyle/>
          <a:p>
            <a:pPr indent="0" lvl="0" marL="0" rtl="0" algn="ctr">
              <a:lnSpc>
                <a:spcPct val="100000"/>
              </a:lnSpc>
              <a:spcBef>
                <a:spcPts val="0"/>
              </a:spcBef>
              <a:spcAft>
                <a:spcPts val="0"/>
              </a:spcAft>
              <a:buClr>
                <a:schemeClr val="lt1"/>
              </a:buClr>
              <a:buSzPts val="2000"/>
              <a:buFont typeface="Rock Salt"/>
              <a:buNone/>
            </a:pPr>
            <a:r>
              <a:rPr lang="en-US"/>
              <a:t>Avian Flu</a:t>
            </a:r>
            <a:endParaRPr/>
          </a:p>
          <a:p>
            <a:pPr indent="0" lvl="0" marL="0" rtl="0" algn="ctr">
              <a:lnSpc>
                <a:spcPct val="100000"/>
              </a:lnSpc>
              <a:spcBef>
                <a:spcPts val="1000"/>
              </a:spcBef>
              <a:spcAft>
                <a:spcPts val="0"/>
              </a:spcAft>
              <a:buClr>
                <a:schemeClr val="lt1"/>
              </a:buClr>
              <a:buSzPts val="2000"/>
              <a:buFont typeface="Rock Salt"/>
              <a:buNone/>
            </a:pPr>
            <a:r>
              <a:rPr lang="en-US"/>
              <a:t>Pandemic Flu</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sp>
        <p:nvSpPr>
          <p:cNvPr id="238" name="Google Shape;238;p12"/>
          <p:cNvSpPr txBox="1"/>
          <p:nvPr>
            <p:ph type="title"/>
          </p:nvPr>
        </p:nvSpPr>
        <p:spPr>
          <a:xfrm>
            <a:off x="228600" y="228600"/>
            <a:ext cx="8686800" cy="1143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800"/>
              <a:buFont typeface="Montserrat"/>
              <a:buNone/>
            </a:pPr>
            <a:r>
              <a:rPr lang="en-US"/>
              <a:t>Practically Speaking - </a:t>
            </a:r>
            <a:endParaRPr/>
          </a:p>
        </p:txBody>
      </p:sp>
      <p:sp>
        <p:nvSpPr>
          <p:cNvPr id="239" name="Google Shape;239;p12"/>
          <p:cNvSpPr txBox="1"/>
          <p:nvPr>
            <p:ph idx="2" type="body"/>
          </p:nvPr>
        </p:nvSpPr>
        <p:spPr>
          <a:xfrm>
            <a:off x="4255477" y="1371600"/>
            <a:ext cx="4659925" cy="48006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2"/>
              </a:buClr>
              <a:buSzPts val="2800"/>
              <a:buChar char="•"/>
            </a:pPr>
            <a:r>
              <a:rPr lang="en-US" sz="2800"/>
              <a:t>No Power</a:t>
            </a:r>
            <a:endParaRPr/>
          </a:p>
          <a:p>
            <a:pPr indent="-228600" lvl="0" marL="228600" rtl="0" algn="l">
              <a:lnSpc>
                <a:spcPct val="90000"/>
              </a:lnSpc>
              <a:spcBef>
                <a:spcPts val="1000"/>
              </a:spcBef>
              <a:spcAft>
                <a:spcPts val="0"/>
              </a:spcAft>
              <a:buClr>
                <a:schemeClr val="dk2"/>
              </a:buClr>
              <a:buSzPts val="2800"/>
              <a:buChar char="•"/>
            </a:pPr>
            <a:r>
              <a:rPr lang="en-US" sz="2800"/>
              <a:t>No Heat</a:t>
            </a:r>
            <a:endParaRPr/>
          </a:p>
          <a:p>
            <a:pPr indent="-228600" lvl="0" marL="228600" rtl="0" algn="l">
              <a:lnSpc>
                <a:spcPct val="90000"/>
              </a:lnSpc>
              <a:spcBef>
                <a:spcPts val="1000"/>
              </a:spcBef>
              <a:spcAft>
                <a:spcPts val="0"/>
              </a:spcAft>
              <a:buClr>
                <a:schemeClr val="dk2"/>
              </a:buClr>
              <a:buSzPts val="2800"/>
              <a:buChar char="•"/>
            </a:pPr>
            <a:r>
              <a:rPr lang="en-US" sz="2800"/>
              <a:t>No Water</a:t>
            </a:r>
            <a:endParaRPr/>
          </a:p>
          <a:p>
            <a:pPr indent="-228600" lvl="0" marL="228600" rtl="0" algn="l">
              <a:lnSpc>
                <a:spcPct val="90000"/>
              </a:lnSpc>
              <a:spcBef>
                <a:spcPts val="1000"/>
              </a:spcBef>
              <a:spcAft>
                <a:spcPts val="0"/>
              </a:spcAft>
              <a:buClr>
                <a:schemeClr val="dk2"/>
              </a:buClr>
              <a:buSzPts val="2800"/>
              <a:buChar char="•"/>
            </a:pPr>
            <a:r>
              <a:rPr lang="en-US" sz="2800"/>
              <a:t>Emergency Help Unavailable</a:t>
            </a:r>
            <a:endParaRPr/>
          </a:p>
          <a:p>
            <a:pPr indent="-228600" lvl="0" marL="228600" rtl="0" algn="l">
              <a:lnSpc>
                <a:spcPct val="90000"/>
              </a:lnSpc>
              <a:spcBef>
                <a:spcPts val="1000"/>
              </a:spcBef>
              <a:spcAft>
                <a:spcPts val="0"/>
              </a:spcAft>
              <a:buClr>
                <a:schemeClr val="dk2"/>
              </a:buClr>
              <a:buSzPts val="2800"/>
              <a:buChar char="•"/>
            </a:pPr>
            <a:r>
              <a:rPr lang="en-US" sz="2800"/>
              <a:t>Family Separation</a:t>
            </a:r>
            <a:endParaRPr/>
          </a:p>
          <a:p>
            <a:pPr indent="-228600" lvl="0" marL="228600" rtl="0" algn="l">
              <a:lnSpc>
                <a:spcPct val="90000"/>
              </a:lnSpc>
              <a:spcBef>
                <a:spcPts val="1000"/>
              </a:spcBef>
              <a:spcAft>
                <a:spcPts val="0"/>
              </a:spcAft>
              <a:buClr>
                <a:schemeClr val="dk2"/>
              </a:buClr>
              <a:buSzPts val="2800"/>
              <a:buChar char="•"/>
            </a:pPr>
            <a:r>
              <a:rPr lang="en-US" sz="2800"/>
              <a:t>Injuries</a:t>
            </a:r>
            <a:endParaRPr/>
          </a:p>
          <a:p>
            <a:pPr indent="-228600" lvl="0" marL="228600" rtl="0" algn="l">
              <a:lnSpc>
                <a:spcPct val="90000"/>
              </a:lnSpc>
              <a:spcBef>
                <a:spcPts val="1000"/>
              </a:spcBef>
              <a:spcAft>
                <a:spcPts val="0"/>
              </a:spcAft>
              <a:buClr>
                <a:schemeClr val="dk2"/>
              </a:buClr>
              <a:buSzPts val="2800"/>
              <a:buChar char="•"/>
            </a:pPr>
            <a:r>
              <a:rPr lang="en-US" sz="2800"/>
              <a:t>Home Damaged &amp; Unable to return</a:t>
            </a:r>
            <a:endParaRPr/>
          </a:p>
        </p:txBody>
      </p:sp>
      <p:sp>
        <p:nvSpPr>
          <p:cNvPr id="240" name="Google Shape;240;p12"/>
          <p:cNvSpPr txBox="1"/>
          <p:nvPr>
            <p:ph idx="10" type="dt"/>
          </p:nvPr>
        </p:nvSpPr>
        <p:spPr>
          <a:xfrm>
            <a:off x="6744930" y="6356351"/>
            <a:ext cx="1600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March 18, 2020</a:t>
            </a:r>
            <a:endParaRPr/>
          </a:p>
        </p:txBody>
      </p:sp>
      <p:sp>
        <p:nvSpPr>
          <p:cNvPr id="241" name="Google Shape;241;p12"/>
          <p:cNvSpPr txBox="1"/>
          <p:nvPr>
            <p:ph idx="12" type="sldNum"/>
          </p:nvPr>
        </p:nvSpPr>
        <p:spPr>
          <a:xfrm>
            <a:off x="8458200" y="6356351"/>
            <a:ext cx="457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242" name="Google Shape;242;p12"/>
          <p:cNvPicPr preferRelativeResize="0"/>
          <p:nvPr>
            <p:ph idx="1" type="body"/>
          </p:nvPr>
        </p:nvPicPr>
        <p:blipFill rotWithShape="1">
          <a:blip r:embed="rId3">
            <a:alphaModFix/>
          </a:blip>
          <a:srcRect b="0" l="0" r="0" t="0"/>
          <a:stretch/>
        </p:blipFill>
        <p:spPr>
          <a:xfrm rot="-720178">
            <a:off x="17586" y="2283676"/>
            <a:ext cx="4206875" cy="2524125"/>
          </a:xfrm>
          <a:prstGeom prst="ellipse">
            <a:avLst/>
          </a:prstGeom>
          <a:noFill/>
          <a:ln>
            <a:noFill/>
          </a:ln>
        </p:spPr>
      </p:pic>
      <p:sp>
        <p:nvSpPr>
          <p:cNvPr id="243" name="Google Shape;243;p12"/>
          <p:cNvSpPr txBox="1"/>
          <p:nvPr/>
        </p:nvSpPr>
        <p:spPr>
          <a:xfrm>
            <a:off x="1121255" y="6356350"/>
            <a:ext cx="5623675" cy="36512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1000" u="none" cap="none" strike="noStrike">
                <a:solidFill>
                  <a:srgbClr val="888888"/>
                </a:solidFill>
                <a:latin typeface="Montserrat"/>
                <a:ea typeface="Montserrat"/>
                <a:cs typeface="Montserrat"/>
                <a:sym typeface="Montserrat"/>
              </a:rPr>
              <a:t>SEISMIC SAFETY OUTREACH PROGRAM</a:t>
            </a:r>
            <a:endParaRPr b="1" i="0" sz="1000" u="none" cap="none" strike="noStrike">
              <a:solidFill>
                <a:srgbClr val="888888"/>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 name="Shape 247"/>
        <p:cNvGrpSpPr/>
        <p:nvPr/>
      </p:nvGrpSpPr>
      <p:grpSpPr>
        <a:xfrm>
          <a:off x="0" y="0"/>
          <a:ext cx="0" cy="0"/>
          <a:chOff x="0" y="0"/>
          <a:chExt cx="0" cy="0"/>
        </a:xfrm>
      </p:grpSpPr>
      <p:sp>
        <p:nvSpPr>
          <p:cNvPr id="248" name="Google Shape;248;p13"/>
          <p:cNvSpPr txBox="1"/>
          <p:nvPr>
            <p:ph type="title"/>
          </p:nvPr>
        </p:nvSpPr>
        <p:spPr>
          <a:xfrm>
            <a:off x="623888" y="932985"/>
            <a:ext cx="7886700" cy="285273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7200"/>
              <a:buFont typeface="Montserrat"/>
              <a:buNone/>
            </a:pPr>
            <a:r>
              <a:rPr lang="en-US" sz="7200"/>
              <a:t>ARE YOU READY?</a:t>
            </a:r>
            <a:endParaRPr sz="7200"/>
          </a:p>
        </p:txBody>
      </p:sp>
      <p:sp>
        <p:nvSpPr>
          <p:cNvPr id="249" name="Google Shape;249;p13"/>
          <p:cNvSpPr txBox="1"/>
          <p:nvPr>
            <p:ph idx="10" type="dt"/>
          </p:nvPr>
        </p:nvSpPr>
        <p:spPr>
          <a:xfrm>
            <a:off x="6744930" y="6356351"/>
            <a:ext cx="1600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March 18, 2020</a:t>
            </a:r>
            <a:endParaRPr/>
          </a:p>
        </p:txBody>
      </p:sp>
      <p:sp>
        <p:nvSpPr>
          <p:cNvPr id="250" name="Google Shape;250;p13"/>
          <p:cNvSpPr txBox="1"/>
          <p:nvPr>
            <p:ph idx="12" type="sldNum"/>
          </p:nvPr>
        </p:nvSpPr>
        <p:spPr>
          <a:xfrm>
            <a:off x="8458200" y="6356351"/>
            <a:ext cx="457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51" name="Google Shape;251;p13"/>
          <p:cNvSpPr txBox="1"/>
          <p:nvPr>
            <p:ph idx="1" type="body"/>
          </p:nvPr>
        </p:nvSpPr>
        <p:spPr>
          <a:xfrm>
            <a:off x="623888" y="3891366"/>
            <a:ext cx="7886700" cy="1500187"/>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accent3"/>
              </a:buClr>
              <a:buSzPts val="2000"/>
              <a:buNone/>
            </a:pPr>
            <a:r>
              <a:rPr lang="en-US"/>
              <a:t>FOR THE NEXT BIG ONE ?</a:t>
            </a:r>
            <a:endParaRPr/>
          </a:p>
        </p:txBody>
      </p:sp>
      <p:sp>
        <p:nvSpPr>
          <p:cNvPr id="252" name="Google Shape;252;p13"/>
          <p:cNvSpPr txBox="1"/>
          <p:nvPr/>
        </p:nvSpPr>
        <p:spPr>
          <a:xfrm>
            <a:off x="1121255" y="6356350"/>
            <a:ext cx="5623675" cy="36512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1000" u="none" cap="none" strike="noStrike">
                <a:solidFill>
                  <a:srgbClr val="888888"/>
                </a:solidFill>
                <a:latin typeface="Montserrat"/>
                <a:ea typeface="Montserrat"/>
                <a:cs typeface="Montserrat"/>
                <a:sym typeface="Montserrat"/>
              </a:rPr>
              <a:t>SEISMIC SAFETY OUTREACH PROGRAM</a:t>
            </a:r>
            <a:endParaRPr b="1" i="0" sz="1000" u="none" cap="none" strike="noStrike">
              <a:solidFill>
                <a:srgbClr val="888888"/>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sp>
        <p:nvSpPr>
          <p:cNvPr id="257" name="Google Shape;257;p14"/>
          <p:cNvSpPr txBox="1"/>
          <p:nvPr>
            <p:ph type="title"/>
          </p:nvPr>
        </p:nvSpPr>
        <p:spPr>
          <a:xfrm>
            <a:off x="228600" y="228600"/>
            <a:ext cx="8686800" cy="1143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800"/>
              <a:buFont typeface="Montserrat"/>
              <a:buNone/>
            </a:pPr>
            <a:r>
              <a:rPr lang="en-US"/>
              <a:t>STEP 1: GET CONNECTED</a:t>
            </a:r>
            <a:endParaRPr/>
          </a:p>
        </p:txBody>
      </p:sp>
      <p:sp>
        <p:nvSpPr>
          <p:cNvPr id="258" name="Google Shape;258;p14"/>
          <p:cNvSpPr txBox="1"/>
          <p:nvPr>
            <p:ph idx="10" type="dt"/>
          </p:nvPr>
        </p:nvSpPr>
        <p:spPr>
          <a:xfrm>
            <a:off x="6744930" y="6356351"/>
            <a:ext cx="1600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March 18, 2020</a:t>
            </a:r>
            <a:endParaRPr/>
          </a:p>
        </p:txBody>
      </p:sp>
      <p:sp>
        <p:nvSpPr>
          <p:cNvPr id="259" name="Google Shape;259;p14"/>
          <p:cNvSpPr txBox="1"/>
          <p:nvPr>
            <p:ph idx="12" type="sldNum"/>
          </p:nvPr>
        </p:nvSpPr>
        <p:spPr>
          <a:xfrm>
            <a:off x="8458200" y="6356351"/>
            <a:ext cx="457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60" name="Google Shape;260;p14"/>
          <p:cNvSpPr txBox="1"/>
          <p:nvPr/>
        </p:nvSpPr>
        <p:spPr>
          <a:xfrm>
            <a:off x="1121255" y="6356350"/>
            <a:ext cx="5623675" cy="36512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1000" u="none" cap="none" strike="noStrike">
                <a:solidFill>
                  <a:srgbClr val="888888"/>
                </a:solidFill>
                <a:latin typeface="Montserrat"/>
                <a:ea typeface="Montserrat"/>
                <a:cs typeface="Montserrat"/>
                <a:sym typeface="Montserrat"/>
              </a:rPr>
              <a:t>SEISMIC SAFETY OUTREACH PROGRAM</a:t>
            </a:r>
            <a:endParaRPr b="1" i="0" sz="1000" u="none" cap="none" strike="noStrike">
              <a:solidFill>
                <a:srgbClr val="888888"/>
              </a:solidFill>
              <a:latin typeface="Montserrat"/>
              <a:ea typeface="Montserrat"/>
              <a:cs typeface="Montserrat"/>
              <a:sym typeface="Montserrat"/>
            </a:endParaRPr>
          </a:p>
        </p:txBody>
      </p:sp>
      <p:pic>
        <p:nvPicPr>
          <p:cNvPr id="261" name="Google Shape;261;p14"/>
          <p:cNvPicPr preferRelativeResize="0"/>
          <p:nvPr/>
        </p:nvPicPr>
        <p:blipFill rotWithShape="1">
          <a:blip r:embed="rId3">
            <a:alphaModFix/>
          </a:blip>
          <a:srcRect b="0" l="0" r="0" t="0"/>
          <a:stretch/>
        </p:blipFill>
        <p:spPr>
          <a:xfrm>
            <a:off x="1937544" y="1997686"/>
            <a:ext cx="1905000" cy="1905000"/>
          </a:xfrm>
          <a:prstGeom prst="rect">
            <a:avLst/>
          </a:prstGeom>
          <a:noFill/>
          <a:ln>
            <a:noFill/>
          </a:ln>
        </p:spPr>
      </p:pic>
      <p:pic>
        <p:nvPicPr>
          <p:cNvPr id="262" name="Google Shape;262;p14"/>
          <p:cNvPicPr preferRelativeResize="0"/>
          <p:nvPr/>
        </p:nvPicPr>
        <p:blipFill rotWithShape="1">
          <a:blip r:embed="rId4">
            <a:alphaModFix/>
          </a:blip>
          <a:srcRect b="0" l="0" r="0" t="0"/>
          <a:stretch/>
        </p:blipFill>
        <p:spPr>
          <a:xfrm>
            <a:off x="3933092" y="1866777"/>
            <a:ext cx="3230562" cy="2019300"/>
          </a:xfrm>
          <a:prstGeom prst="rect">
            <a:avLst/>
          </a:prstGeom>
          <a:noFill/>
          <a:ln>
            <a:noFill/>
          </a:ln>
        </p:spPr>
      </p:pic>
      <p:pic>
        <p:nvPicPr>
          <p:cNvPr id="263" name="Google Shape;263;p14"/>
          <p:cNvPicPr preferRelativeResize="0"/>
          <p:nvPr/>
        </p:nvPicPr>
        <p:blipFill rotWithShape="1">
          <a:blip r:embed="rId5">
            <a:alphaModFix/>
          </a:blip>
          <a:srcRect b="0" l="0" r="0" t="0"/>
          <a:stretch/>
        </p:blipFill>
        <p:spPr>
          <a:xfrm>
            <a:off x="6100884" y="4165477"/>
            <a:ext cx="1828800" cy="1828800"/>
          </a:xfrm>
          <a:prstGeom prst="rect">
            <a:avLst/>
          </a:prstGeom>
          <a:noFill/>
          <a:ln>
            <a:noFill/>
          </a:ln>
        </p:spPr>
      </p:pic>
      <p:pic>
        <p:nvPicPr>
          <p:cNvPr id="264" name="Google Shape;264;p14"/>
          <p:cNvPicPr preferRelativeResize="0"/>
          <p:nvPr/>
        </p:nvPicPr>
        <p:blipFill rotWithShape="1">
          <a:blip r:embed="rId6">
            <a:alphaModFix/>
          </a:blip>
          <a:srcRect b="0" l="0" r="0" t="0"/>
          <a:stretch/>
        </p:blipFill>
        <p:spPr>
          <a:xfrm>
            <a:off x="745332" y="4321175"/>
            <a:ext cx="2384425" cy="1476375"/>
          </a:xfrm>
          <a:prstGeom prst="rect">
            <a:avLst/>
          </a:prstGeom>
          <a:noFill/>
          <a:ln>
            <a:noFill/>
          </a:ln>
        </p:spPr>
      </p:pic>
      <p:pic>
        <p:nvPicPr>
          <p:cNvPr id="265" name="Google Shape;265;p14"/>
          <p:cNvPicPr preferRelativeResize="0"/>
          <p:nvPr/>
        </p:nvPicPr>
        <p:blipFill rotWithShape="1">
          <a:blip r:embed="rId7">
            <a:alphaModFix/>
          </a:blip>
          <a:srcRect b="0" l="0" r="0" t="0"/>
          <a:stretch/>
        </p:blipFill>
        <p:spPr>
          <a:xfrm>
            <a:off x="3598069" y="4165477"/>
            <a:ext cx="1828800" cy="18288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pic>
        <p:nvPicPr>
          <p:cNvPr descr="Image result for san francisco disaster TV" id="270" name="Google Shape;270;p15"/>
          <p:cNvPicPr preferRelativeResize="0"/>
          <p:nvPr/>
        </p:nvPicPr>
        <p:blipFill rotWithShape="1">
          <a:blip r:embed="rId3">
            <a:alphaModFix/>
          </a:blip>
          <a:srcRect b="0" l="0" r="0" t="0"/>
          <a:stretch/>
        </p:blipFill>
        <p:spPr>
          <a:xfrm>
            <a:off x="0" y="422031"/>
            <a:ext cx="9159628" cy="5152292"/>
          </a:xfrm>
          <a:prstGeom prst="rect">
            <a:avLst/>
          </a:prstGeom>
          <a:noFill/>
          <a:ln>
            <a:noFill/>
          </a:ln>
        </p:spPr>
      </p:pic>
      <p:sp>
        <p:nvSpPr>
          <p:cNvPr id="271" name="Google Shape;271;p15"/>
          <p:cNvSpPr/>
          <p:nvPr>
            <p:ph idx="1" type="body"/>
          </p:nvPr>
        </p:nvSpPr>
        <p:spPr>
          <a:xfrm>
            <a:off x="5736102" y="3552092"/>
            <a:ext cx="3200400" cy="3200400"/>
          </a:xfrm>
          <a:prstGeom prst="ellipse">
            <a:avLst/>
          </a:prstGeom>
          <a:gradFill>
            <a:gsLst>
              <a:gs pos="0">
                <a:srgbClr val="5650A0">
                  <a:alpha val="89803"/>
                </a:srgbClr>
              </a:gs>
              <a:gs pos="100000">
                <a:schemeClr val="accent4"/>
              </a:gs>
            </a:gsLst>
            <a:lin ang="5400000" scaled="0"/>
          </a:gradFill>
          <a:ln>
            <a:noFill/>
          </a:ln>
        </p:spPr>
        <p:txBody>
          <a:bodyPr anchorCtr="1" anchor="ctr" bIns="45700" lIns="0" spcFirstLastPara="1" rIns="0" wrap="square" tIns="45700">
            <a:normAutofit/>
          </a:bodyPr>
          <a:lstStyle/>
          <a:p>
            <a:pPr indent="0" lvl="0" marL="0" rtl="0" algn="ctr">
              <a:lnSpc>
                <a:spcPct val="100000"/>
              </a:lnSpc>
              <a:spcBef>
                <a:spcPts val="0"/>
              </a:spcBef>
              <a:spcAft>
                <a:spcPts val="0"/>
              </a:spcAft>
              <a:buClr>
                <a:schemeClr val="lt1"/>
              </a:buClr>
              <a:buSzPts val="2000"/>
              <a:buFont typeface="Rock Salt"/>
              <a:buNone/>
            </a:pPr>
            <a:r>
              <a:rPr lang="en-US"/>
              <a:t>Television</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 name="Shape 275"/>
        <p:cNvGrpSpPr/>
        <p:nvPr/>
      </p:nvGrpSpPr>
      <p:grpSpPr>
        <a:xfrm>
          <a:off x="0" y="0"/>
          <a:ext cx="0" cy="0"/>
          <a:chOff x="0" y="0"/>
          <a:chExt cx="0" cy="0"/>
        </a:xfrm>
      </p:grpSpPr>
      <p:pic>
        <p:nvPicPr>
          <p:cNvPr descr="Image result for holding a radio street" id="276" name="Google Shape;276;p16"/>
          <p:cNvPicPr preferRelativeResize="0"/>
          <p:nvPr/>
        </p:nvPicPr>
        <p:blipFill rotWithShape="1">
          <a:blip r:embed="rId3">
            <a:alphaModFix/>
          </a:blip>
          <a:srcRect b="0" l="0" r="0" t="0"/>
          <a:stretch/>
        </p:blipFill>
        <p:spPr>
          <a:xfrm>
            <a:off x="-1" y="-24130"/>
            <a:ext cx="10344747" cy="6882130"/>
          </a:xfrm>
          <a:prstGeom prst="rect">
            <a:avLst/>
          </a:prstGeom>
          <a:noFill/>
          <a:ln>
            <a:noFill/>
          </a:ln>
        </p:spPr>
      </p:pic>
      <p:sp>
        <p:nvSpPr>
          <p:cNvPr id="277" name="Google Shape;277;p16"/>
          <p:cNvSpPr/>
          <p:nvPr>
            <p:ph idx="1" type="body"/>
          </p:nvPr>
        </p:nvSpPr>
        <p:spPr>
          <a:xfrm>
            <a:off x="301750" y="2846000"/>
            <a:ext cx="3346500" cy="3372000"/>
          </a:xfrm>
          <a:prstGeom prst="ellipse">
            <a:avLst/>
          </a:prstGeom>
          <a:gradFill>
            <a:gsLst>
              <a:gs pos="0">
                <a:srgbClr val="F1B92C">
                  <a:alpha val="89803"/>
                </a:srgbClr>
              </a:gs>
              <a:gs pos="100000">
                <a:schemeClr val="accent6"/>
              </a:gs>
            </a:gsLst>
            <a:lin ang="5400000" scaled="0"/>
          </a:gradFill>
          <a:ln>
            <a:noFill/>
          </a:ln>
        </p:spPr>
        <p:txBody>
          <a:bodyPr anchorCtr="1" anchor="ctr" bIns="45700" lIns="0" spcFirstLastPara="1" rIns="0" wrap="square" tIns="45700">
            <a:normAutofit/>
          </a:bodyPr>
          <a:lstStyle/>
          <a:p>
            <a:pPr indent="0" lvl="0" marL="0" rtl="0" algn="ctr">
              <a:lnSpc>
                <a:spcPct val="100000"/>
              </a:lnSpc>
              <a:spcBef>
                <a:spcPts val="0"/>
              </a:spcBef>
              <a:spcAft>
                <a:spcPts val="0"/>
              </a:spcAft>
              <a:buClr>
                <a:schemeClr val="lt1"/>
              </a:buClr>
              <a:buSzPts val="2000"/>
              <a:buFont typeface="Rock Salt"/>
              <a:buNone/>
            </a:pPr>
            <a:r>
              <a:rPr lang="en-US"/>
              <a:t>RADIO &amp; </a:t>
            </a:r>
            <a:endParaRPr/>
          </a:p>
          <a:p>
            <a:pPr indent="0" lvl="0" marL="0" rtl="0" algn="ctr">
              <a:lnSpc>
                <a:spcPct val="100000"/>
              </a:lnSpc>
              <a:spcBef>
                <a:spcPts val="1000"/>
              </a:spcBef>
              <a:spcAft>
                <a:spcPts val="0"/>
              </a:spcAft>
              <a:buClr>
                <a:schemeClr val="lt1"/>
              </a:buClr>
              <a:buSzPts val="2000"/>
              <a:buFont typeface="Rock Salt"/>
              <a:buNone/>
            </a:pPr>
            <a:r>
              <a:rPr lang="en-US"/>
              <a:t>NOAA Weather Station</a:t>
            </a:r>
            <a:endParaRPr/>
          </a:p>
          <a:p>
            <a:pPr indent="0" lvl="0" marL="0" rtl="0" algn="ctr">
              <a:lnSpc>
                <a:spcPct val="100000"/>
              </a:lnSpc>
              <a:spcBef>
                <a:spcPts val="1000"/>
              </a:spcBef>
              <a:spcAft>
                <a:spcPts val="0"/>
              </a:spcAft>
              <a:buClr>
                <a:schemeClr val="lt1"/>
              </a:buClr>
              <a:buSzPts val="2000"/>
              <a:buFont typeface="Rock Salt"/>
              <a:buNone/>
            </a:pPr>
            <a:r>
              <a:rPr lang="en-US"/>
              <a:t>KCBS 106.9FM</a:t>
            </a:r>
            <a:endParaRPr/>
          </a:p>
          <a:p>
            <a:pPr indent="0" lvl="0" marL="0" rtl="0" algn="ctr">
              <a:lnSpc>
                <a:spcPct val="100000"/>
              </a:lnSpc>
              <a:spcBef>
                <a:spcPts val="1000"/>
              </a:spcBef>
              <a:spcAft>
                <a:spcPts val="0"/>
              </a:spcAft>
              <a:buClr>
                <a:schemeClr val="lt1"/>
              </a:buClr>
              <a:buSzPts val="2000"/>
              <a:buFont typeface="Rock Salt"/>
              <a:buNone/>
            </a:pPr>
            <a:r>
              <a:rPr lang="en-US"/>
              <a:t>740 AM</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 name="Shape 281"/>
        <p:cNvGrpSpPr/>
        <p:nvPr/>
      </p:nvGrpSpPr>
      <p:grpSpPr>
        <a:xfrm>
          <a:off x="0" y="0"/>
          <a:ext cx="0" cy="0"/>
          <a:chOff x="0" y="0"/>
          <a:chExt cx="0" cy="0"/>
        </a:xfrm>
      </p:grpSpPr>
      <p:sp>
        <p:nvSpPr>
          <p:cNvPr id="282" name="Google Shape;282;p17"/>
          <p:cNvSpPr txBox="1"/>
          <p:nvPr>
            <p:ph type="title"/>
          </p:nvPr>
        </p:nvSpPr>
        <p:spPr>
          <a:xfrm>
            <a:off x="5100768" y="898824"/>
            <a:ext cx="3851031" cy="135059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420"/>
              <a:buFont typeface="Montserrat"/>
              <a:buNone/>
            </a:pPr>
            <a:r>
              <a:rPr lang="en-US" sz="3420"/>
              <a:t>PRINTED NOTICES &amp; INTERNET</a:t>
            </a:r>
            <a:endParaRPr sz="3420"/>
          </a:p>
        </p:txBody>
      </p:sp>
      <p:sp>
        <p:nvSpPr>
          <p:cNvPr id="283" name="Google Shape;283;p17"/>
          <p:cNvSpPr txBox="1"/>
          <p:nvPr>
            <p:ph idx="10" type="dt"/>
          </p:nvPr>
        </p:nvSpPr>
        <p:spPr>
          <a:xfrm>
            <a:off x="6744930" y="6356351"/>
            <a:ext cx="1600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March 18, 2020</a:t>
            </a:r>
            <a:endParaRPr/>
          </a:p>
        </p:txBody>
      </p:sp>
      <p:sp>
        <p:nvSpPr>
          <p:cNvPr id="284" name="Google Shape;284;p17"/>
          <p:cNvSpPr txBox="1"/>
          <p:nvPr>
            <p:ph idx="12" type="sldNum"/>
          </p:nvPr>
        </p:nvSpPr>
        <p:spPr>
          <a:xfrm>
            <a:off x="8458200" y="6356351"/>
            <a:ext cx="457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85" name="Google Shape;285;p17"/>
          <p:cNvSpPr txBox="1"/>
          <p:nvPr/>
        </p:nvSpPr>
        <p:spPr>
          <a:xfrm>
            <a:off x="1121255" y="6356350"/>
            <a:ext cx="5623675" cy="36512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1000" u="none" cap="none" strike="noStrike">
                <a:solidFill>
                  <a:srgbClr val="888888"/>
                </a:solidFill>
                <a:latin typeface="Montserrat"/>
                <a:ea typeface="Montserrat"/>
                <a:cs typeface="Montserrat"/>
                <a:sym typeface="Montserrat"/>
              </a:rPr>
              <a:t>SEISMIC SAFETY OUTREACH PROGRAM</a:t>
            </a:r>
            <a:endParaRPr b="1" i="0" sz="1000" u="none" cap="none" strike="noStrike">
              <a:solidFill>
                <a:srgbClr val="888888"/>
              </a:solidFill>
              <a:latin typeface="Montserrat"/>
              <a:ea typeface="Montserrat"/>
              <a:cs typeface="Montserrat"/>
              <a:sym typeface="Montserrat"/>
            </a:endParaRPr>
          </a:p>
        </p:txBody>
      </p:sp>
      <p:pic>
        <p:nvPicPr>
          <p:cNvPr descr="Image result for notice cartoon" id="286" name="Google Shape;286;p17"/>
          <p:cNvPicPr preferRelativeResize="0"/>
          <p:nvPr/>
        </p:nvPicPr>
        <p:blipFill rotWithShape="1">
          <a:blip r:embed="rId3">
            <a:alphaModFix/>
          </a:blip>
          <a:srcRect b="0" l="0" r="0" t="0"/>
          <a:stretch/>
        </p:blipFill>
        <p:spPr>
          <a:xfrm>
            <a:off x="621323" y="589694"/>
            <a:ext cx="1910862" cy="1659727"/>
          </a:xfrm>
          <a:prstGeom prst="rect">
            <a:avLst/>
          </a:prstGeom>
          <a:noFill/>
          <a:ln>
            <a:noFill/>
          </a:ln>
        </p:spPr>
      </p:pic>
      <p:pic>
        <p:nvPicPr>
          <p:cNvPr descr="Image result for internet cartoon" id="287" name="Google Shape;287;p17"/>
          <p:cNvPicPr preferRelativeResize="0"/>
          <p:nvPr/>
        </p:nvPicPr>
        <p:blipFill rotWithShape="1">
          <a:blip r:embed="rId4">
            <a:alphaModFix/>
          </a:blip>
          <a:srcRect b="0" l="0" r="0" t="0"/>
          <a:stretch/>
        </p:blipFill>
        <p:spPr>
          <a:xfrm>
            <a:off x="3206261" y="480412"/>
            <a:ext cx="1301262" cy="2086486"/>
          </a:xfrm>
          <a:prstGeom prst="rect">
            <a:avLst/>
          </a:prstGeom>
          <a:noFill/>
          <a:ln>
            <a:noFill/>
          </a:ln>
        </p:spPr>
      </p:pic>
      <p:pic>
        <p:nvPicPr>
          <p:cNvPr id="288" name="Google Shape;288;p17"/>
          <p:cNvPicPr preferRelativeResize="0"/>
          <p:nvPr/>
        </p:nvPicPr>
        <p:blipFill rotWithShape="1">
          <a:blip r:embed="rId5">
            <a:alphaModFix/>
          </a:blip>
          <a:srcRect b="0" l="0" r="0" t="0"/>
          <a:stretch/>
        </p:blipFill>
        <p:spPr>
          <a:xfrm>
            <a:off x="4875099" y="3057492"/>
            <a:ext cx="3733800" cy="2490788"/>
          </a:xfrm>
          <a:prstGeom prst="rect">
            <a:avLst/>
          </a:prstGeom>
          <a:noFill/>
          <a:ln>
            <a:noFill/>
          </a:ln>
        </p:spPr>
      </p:pic>
      <p:sp>
        <p:nvSpPr>
          <p:cNvPr id="289" name="Google Shape;289;p17"/>
          <p:cNvSpPr txBox="1"/>
          <p:nvPr/>
        </p:nvSpPr>
        <p:spPr>
          <a:xfrm>
            <a:off x="621323" y="3057491"/>
            <a:ext cx="4016383" cy="2981382"/>
          </a:xfrm>
          <a:prstGeom prst="rect">
            <a:avLst/>
          </a:prstGeom>
          <a:noFill/>
          <a:ln>
            <a:noFill/>
          </a:ln>
        </p:spPr>
        <p:txBody>
          <a:bodyPr anchorCtr="0" anchor="ctr" bIns="45700" lIns="91425" spcFirstLastPara="1" rIns="91425" wrap="square" tIns="45700">
            <a:normAutofit/>
          </a:bodyPr>
          <a:lstStyle/>
          <a:p>
            <a:pPr indent="-571500" lvl="0" marL="571500" marR="0" rtl="0" algn="l">
              <a:lnSpc>
                <a:spcPct val="90000"/>
              </a:lnSpc>
              <a:spcBef>
                <a:spcPts val="0"/>
              </a:spcBef>
              <a:spcAft>
                <a:spcPts val="0"/>
              </a:spcAft>
              <a:buClr>
                <a:schemeClr val="accent1"/>
              </a:buClr>
              <a:buSzPts val="3705"/>
              <a:buFont typeface="Arial"/>
              <a:buChar char="•"/>
            </a:pPr>
            <a:r>
              <a:rPr b="1" i="0" lang="en-US" sz="3705" u="none" cap="none" strike="noStrike">
                <a:solidFill>
                  <a:schemeClr val="accent1"/>
                </a:solidFill>
                <a:latin typeface="Montserrat"/>
                <a:ea typeface="Montserrat"/>
                <a:cs typeface="Montserrat"/>
                <a:sym typeface="Montserrat"/>
              </a:rPr>
              <a:t>Person to person</a:t>
            </a:r>
            <a:endParaRPr/>
          </a:p>
          <a:p>
            <a:pPr indent="-571500" lvl="0" marL="571500" marR="0" rtl="0" algn="l">
              <a:lnSpc>
                <a:spcPct val="90000"/>
              </a:lnSpc>
              <a:spcBef>
                <a:spcPts val="0"/>
              </a:spcBef>
              <a:spcAft>
                <a:spcPts val="0"/>
              </a:spcAft>
              <a:buClr>
                <a:schemeClr val="accent1"/>
              </a:buClr>
              <a:buSzPts val="3705"/>
              <a:buFont typeface="Arial"/>
              <a:buChar char="•"/>
            </a:pPr>
            <a:r>
              <a:rPr b="1" i="0" lang="en-US" sz="3705" u="none" cap="none" strike="noStrike">
                <a:solidFill>
                  <a:schemeClr val="accent1"/>
                </a:solidFill>
                <a:latin typeface="Montserrat"/>
                <a:ea typeface="Montserrat"/>
                <a:cs typeface="Montserrat"/>
                <a:sym typeface="Montserrat"/>
              </a:rPr>
              <a:t>Phone or Text Message</a:t>
            </a:r>
            <a:endParaRPr b="1" i="0" sz="3705" u="none" cap="none" strike="noStrike">
              <a:solidFill>
                <a:schemeClr val="accent1"/>
              </a:solidFill>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 name="Shape 293"/>
        <p:cNvGrpSpPr/>
        <p:nvPr/>
      </p:nvGrpSpPr>
      <p:grpSpPr>
        <a:xfrm>
          <a:off x="0" y="0"/>
          <a:ext cx="0" cy="0"/>
          <a:chOff x="0" y="0"/>
          <a:chExt cx="0" cy="0"/>
        </a:xfrm>
      </p:grpSpPr>
      <p:sp>
        <p:nvSpPr>
          <p:cNvPr id="294" name="Google Shape;294;p18"/>
          <p:cNvSpPr txBox="1"/>
          <p:nvPr>
            <p:ph type="title"/>
          </p:nvPr>
        </p:nvSpPr>
        <p:spPr>
          <a:xfrm>
            <a:off x="623888" y="166385"/>
            <a:ext cx="7886700" cy="1528861"/>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7200"/>
              <a:buFont typeface="Montserrat"/>
              <a:buNone/>
            </a:pPr>
            <a:r>
              <a:rPr lang="en-US" sz="7200"/>
              <a:t>ALERTSF </a:t>
            </a:r>
            <a:endParaRPr sz="7200"/>
          </a:p>
        </p:txBody>
      </p:sp>
      <p:sp>
        <p:nvSpPr>
          <p:cNvPr id="295" name="Google Shape;295;p18"/>
          <p:cNvSpPr txBox="1"/>
          <p:nvPr>
            <p:ph idx="10" type="dt"/>
          </p:nvPr>
        </p:nvSpPr>
        <p:spPr>
          <a:xfrm>
            <a:off x="6744930" y="6356351"/>
            <a:ext cx="1600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March 18, 2020</a:t>
            </a:r>
            <a:endParaRPr/>
          </a:p>
        </p:txBody>
      </p:sp>
      <p:sp>
        <p:nvSpPr>
          <p:cNvPr id="296" name="Google Shape;296;p18"/>
          <p:cNvSpPr txBox="1"/>
          <p:nvPr>
            <p:ph idx="12" type="sldNum"/>
          </p:nvPr>
        </p:nvSpPr>
        <p:spPr>
          <a:xfrm>
            <a:off x="8458200" y="6356351"/>
            <a:ext cx="457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97" name="Google Shape;297;p18"/>
          <p:cNvSpPr txBox="1"/>
          <p:nvPr>
            <p:ph idx="1" type="body"/>
          </p:nvPr>
        </p:nvSpPr>
        <p:spPr>
          <a:xfrm>
            <a:off x="623888" y="3742836"/>
            <a:ext cx="7886701" cy="214801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accent3"/>
              </a:buClr>
              <a:buSzPts val="6000"/>
              <a:buNone/>
            </a:pPr>
            <a:r>
              <a:rPr lang="en-US" sz="6000"/>
              <a:t>text AlertSF to 888-777</a:t>
            </a:r>
            <a:endParaRPr sz="6000"/>
          </a:p>
        </p:txBody>
      </p:sp>
      <p:sp>
        <p:nvSpPr>
          <p:cNvPr id="298" name="Google Shape;298;p18"/>
          <p:cNvSpPr txBox="1"/>
          <p:nvPr/>
        </p:nvSpPr>
        <p:spPr>
          <a:xfrm>
            <a:off x="1121255" y="6356350"/>
            <a:ext cx="5623675" cy="36512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1000" u="none" cap="none" strike="noStrike">
                <a:solidFill>
                  <a:srgbClr val="888888"/>
                </a:solidFill>
                <a:latin typeface="Montserrat"/>
                <a:ea typeface="Montserrat"/>
                <a:cs typeface="Montserrat"/>
                <a:sym typeface="Montserrat"/>
              </a:rPr>
              <a:t>SEISMIC SAFETY OUTREACH PROGRAM</a:t>
            </a:r>
            <a:endParaRPr b="1" i="0" sz="1000" u="none" cap="none" strike="noStrike">
              <a:solidFill>
                <a:srgbClr val="888888"/>
              </a:solidFill>
              <a:latin typeface="Montserrat"/>
              <a:ea typeface="Montserrat"/>
              <a:cs typeface="Montserrat"/>
              <a:sym typeface="Montserrat"/>
            </a:endParaRPr>
          </a:p>
        </p:txBody>
      </p:sp>
      <p:sp>
        <p:nvSpPr>
          <p:cNvPr id="299" name="Google Shape;299;p18"/>
          <p:cNvSpPr txBox="1"/>
          <p:nvPr/>
        </p:nvSpPr>
        <p:spPr>
          <a:xfrm>
            <a:off x="623888" y="1660077"/>
            <a:ext cx="8520112" cy="2085446"/>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3705"/>
              <a:buFont typeface="Montserrat"/>
              <a:buNone/>
            </a:pPr>
            <a:r>
              <a:rPr b="0" i="0" lang="en-US" sz="3705" u="none" cap="none" strike="noStrike">
                <a:solidFill>
                  <a:schemeClr val="lt1"/>
                </a:solidFill>
                <a:latin typeface="Montserrat"/>
                <a:ea typeface="Montserrat"/>
                <a:cs typeface="Montserrat"/>
                <a:sym typeface="Montserrat"/>
              </a:rPr>
              <a:t>a text-based notification system for San Francisco's residents and visitors. </a:t>
            </a:r>
            <a:endParaRPr b="1" i="0" sz="3705" u="none" cap="none" strike="noStrike">
              <a:solidFill>
                <a:schemeClr val="lt1"/>
              </a:solidFill>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3" name="Shape 303"/>
        <p:cNvGrpSpPr/>
        <p:nvPr/>
      </p:nvGrpSpPr>
      <p:grpSpPr>
        <a:xfrm>
          <a:off x="0" y="0"/>
          <a:ext cx="0" cy="0"/>
          <a:chOff x="0" y="0"/>
          <a:chExt cx="0" cy="0"/>
        </a:xfrm>
      </p:grpSpPr>
      <p:sp>
        <p:nvSpPr>
          <p:cNvPr id="304" name="Google Shape;304;p19"/>
          <p:cNvSpPr txBox="1"/>
          <p:nvPr>
            <p:ph type="title"/>
          </p:nvPr>
        </p:nvSpPr>
        <p:spPr>
          <a:xfrm>
            <a:off x="228600" y="228600"/>
            <a:ext cx="8686800" cy="1143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800"/>
              <a:buFont typeface="Montserrat"/>
              <a:buNone/>
            </a:pPr>
            <a:r>
              <a:rPr lang="en-US"/>
              <a:t>STEP 2 – GATHER SUPPLIES</a:t>
            </a:r>
            <a:endParaRPr/>
          </a:p>
        </p:txBody>
      </p:sp>
      <p:sp>
        <p:nvSpPr>
          <p:cNvPr id="305" name="Google Shape;305;p19"/>
          <p:cNvSpPr txBox="1"/>
          <p:nvPr>
            <p:ph idx="2" type="body"/>
          </p:nvPr>
        </p:nvSpPr>
        <p:spPr>
          <a:xfrm>
            <a:off x="695820" y="1446090"/>
            <a:ext cx="7649310" cy="48006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2"/>
              </a:buClr>
              <a:buSzPts val="2800"/>
              <a:buNone/>
            </a:pPr>
            <a:r>
              <a:rPr lang="en-US" sz="2800"/>
              <a:t>Prepare to meet your Own Need</a:t>
            </a:r>
            <a:endParaRPr/>
          </a:p>
          <a:p>
            <a:pPr indent="0" lvl="0" marL="0" rtl="0" algn="ctr">
              <a:lnSpc>
                <a:spcPct val="90000"/>
              </a:lnSpc>
              <a:spcBef>
                <a:spcPts val="1000"/>
              </a:spcBef>
              <a:spcAft>
                <a:spcPts val="0"/>
              </a:spcAft>
              <a:buClr>
                <a:schemeClr val="dk2"/>
              </a:buClr>
              <a:buSzPts val="2800"/>
              <a:buNone/>
            </a:pPr>
            <a:r>
              <a:rPr lang="en-US" sz="2800"/>
              <a:t>For up to 5-7</a:t>
            </a:r>
            <a:r>
              <a:rPr b="1" lang="en-US" sz="2800"/>
              <a:t> DAYS</a:t>
            </a:r>
            <a:endParaRPr/>
          </a:p>
          <a:p>
            <a:pPr indent="0" lvl="0" marL="0" rtl="0" algn="ctr">
              <a:lnSpc>
                <a:spcPct val="90000"/>
              </a:lnSpc>
              <a:spcBef>
                <a:spcPts val="1000"/>
              </a:spcBef>
              <a:spcAft>
                <a:spcPts val="0"/>
              </a:spcAft>
              <a:buClr>
                <a:schemeClr val="dk2"/>
              </a:buClr>
              <a:buSzPts val="2800"/>
              <a:buNone/>
            </a:pPr>
            <a:r>
              <a:t/>
            </a:r>
            <a:endParaRPr sz="2800"/>
          </a:p>
          <a:p>
            <a:pPr indent="0" lvl="0" marL="0" rtl="0" algn="ctr">
              <a:lnSpc>
                <a:spcPct val="90000"/>
              </a:lnSpc>
              <a:spcBef>
                <a:spcPts val="1000"/>
              </a:spcBef>
              <a:spcAft>
                <a:spcPts val="0"/>
              </a:spcAft>
              <a:buClr>
                <a:schemeClr val="accent1"/>
              </a:buClr>
              <a:buSzPts val="2800"/>
              <a:buNone/>
            </a:pPr>
            <a:r>
              <a:rPr lang="en-US" sz="2800">
                <a:solidFill>
                  <a:schemeClr val="accent1"/>
                </a:solidFill>
                <a:latin typeface="Rock Salt"/>
                <a:ea typeface="Rock Salt"/>
                <a:cs typeface="Rock Salt"/>
                <a:sym typeface="Rock Salt"/>
              </a:rPr>
              <a:t>What do you think you will need?</a:t>
            </a:r>
            <a:endParaRPr/>
          </a:p>
          <a:p>
            <a:pPr indent="0" lvl="0" marL="0" rtl="0" algn="l">
              <a:lnSpc>
                <a:spcPct val="90000"/>
              </a:lnSpc>
              <a:spcBef>
                <a:spcPts val="1000"/>
              </a:spcBef>
              <a:spcAft>
                <a:spcPts val="0"/>
              </a:spcAft>
              <a:buClr>
                <a:schemeClr val="dk2"/>
              </a:buClr>
              <a:buSzPts val="2800"/>
              <a:buNone/>
            </a:pPr>
            <a:r>
              <a:t/>
            </a:r>
            <a:endParaRPr sz="2800"/>
          </a:p>
        </p:txBody>
      </p:sp>
      <p:sp>
        <p:nvSpPr>
          <p:cNvPr id="306" name="Google Shape;306;p19"/>
          <p:cNvSpPr txBox="1"/>
          <p:nvPr>
            <p:ph idx="10" type="dt"/>
          </p:nvPr>
        </p:nvSpPr>
        <p:spPr>
          <a:xfrm>
            <a:off x="6744930" y="6356351"/>
            <a:ext cx="1600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March 18, 2020</a:t>
            </a:r>
            <a:endParaRPr/>
          </a:p>
        </p:txBody>
      </p:sp>
      <p:sp>
        <p:nvSpPr>
          <p:cNvPr id="307" name="Google Shape;307;p19"/>
          <p:cNvSpPr txBox="1"/>
          <p:nvPr>
            <p:ph idx="12" type="sldNum"/>
          </p:nvPr>
        </p:nvSpPr>
        <p:spPr>
          <a:xfrm>
            <a:off x="8458200" y="6356351"/>
            <a:ext cx="457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08" name="Google Shape;308;p19"/>
          <p:cNvSpPr txBox="1"/>
          <p:nvPr/>
        </p:nvSpPr>
        <p:spPr>
          <a:xfrm>
            <a:off x="1121255" y="6356350"/>
            <a:ext cx="5623675" cy="36512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1000" u="none" cap="none" strike="noStrike">
                <a:solidFill>
                  <a:srgbClr val="888888"/>
                </a:solidFill>
                <a:latin typeface="Montserrat"/>
                <a:ea typeface="Montserrat"/>
                <a:cs typeface="Montserrat"/>
                <a:sym typeface="Montserrat"/>
              </a:rPr>
              <a:t>SEISMIC SAFETY OUTREACH PROGRAM</a:t>
            </a:r>
            <a:endParaRPr b="1" i="0" sz="1000" u="none" cap="none" strike="noStrike">
              <a:solidFill>
                <a:srgbClr val="888888"/>
              </a:solidFill>
              <a:latin typeface="Montserrat"/>
              <a:ea typeface="Montserrat"/>
              <a:cs typeface="Montserrat"/>
              <a:sym typeface="Montserrat"/>
            </a:endParaRPr>
          </a:p>
        </p:txBody>
      </p:sp>
      <p:pic>
        <p:nvPicPr>
          <p:cNvPr descr="Image result for disaster kits" id="309" name="Google Shape;309;p19"/>
          <p:cNvPicPr preferRelativeResize="0"/>
          <p:nvPr/>
        </p:nvPicPr>
        <p:blipFill rotWithShape="1">
          <a:blip r:embed="rId3">
            <a:alphaModFix/>
          </a:blip>
          <a:srcRect b="0" l="0" r="0" t="0"/>
          <a:stretch/>
        </p:blipFill>
        <p:spPr>
          <a:xfrm>
            <a:off x="1121255" y="3868736"/>
            <a:ext cx="7073900" cy="248761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sp>
        <p:nvSpPr>
          <p:cNvPr id="163" name="Google Shape;163;p2"/>
          <p:cNvSpPr txBox="1"/>
          <p:nvPr>
            <p:ph type="ctrTitle"/>
          </p:nvPr>
        </p:nvSpPr>
        <p:spPr>
          <a:xfrm>
            <a:off x="914398" y="2858718"/>
            <a:ext cx="7877909" cy="1427163"/>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3959"/>
              <a:buFont typeface="Montserrat"/>
              <a:buNone/>
            </a:pPr>
            <a:r>
              <a:rPr lang="en-US" sz="3959"/>
              <a:t>PRE-DISASTER: PERSONAL PREPAREDNESS &amp; SECURING YOUR HOME </a:t>
            </a:r>
            <a:r>
              <a:rPr lang="en-US" sz="3959">
                <a:latin typeface="Arial"/>
                <a:ea typeface="Arial"/>
                <a:cs typeface="Arial"/>
                <a:sym typeface="Arial"/>
              </a:rPr>
              <a:t>TRAINING</a:t>
            </a:r>
            <a:endParaRPr sz="3959">
              <a:latin typeface="Arial"/>
              <a:ea typeface="Arial"/>
              <a:cs typeface="Arial"/>
              <a:sym typeface="Arial"/>
            </a:endParaRPr>
          </a:p>
        </p:txBody>
      </p:sp>
      <p:sp>
        <p:nvSpPr>
          <p:cNvPr id="164" name="Google Shape;164;p2"/>
          <p:cNvSpPr txBox="1"/>
          <p:nvPr>
            <p:ph idx="1" type="subTitle"/>
          </p:nvPr>
        </p:nvSpPr>
        <p:spPr>
          <a:xfrm>
            <a:off x="914399" y="4307228"/>
            <a:ext cx="7315200" cy="926419"/>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accent3"/>
              </a:buClr>
              <a:buSzPts val="2000"/>
              <a:buNone/>
            </a:pPr>
            <a:r>
              <a:rPr b="1" lang="en-US">
                <a:latin typeface="Montserrat"/>
                <a:ea typeface="Montserrat"/>
                <a:cs typeface="Montserrat"/>
                <a:sym typeface="Montserrat"/>
              </a:rPr>
              <a:t>SEISMIC SAFETY OUTREACH PROGRAM</a:t>
            </a:r>
            <a:endParaRPr/>
          </a:p>
        </p:txBody>
      </p:sp>
      <p:pic>
        <p:nvPicPr>
          <p:cNvPr id="165" name="Google Shape;165;p2"/>
          <p:cNvPicPr preferRelativeResize="0"/>
          <p:nvPr/>
        </p:nvPicPr>
        <p:blipFill rotWithShape="1">
          <a:blip r:embed="rId3">
            <a:alphaModFix/>
          </a:blip>
          <a:srcRect b="0" l="0" r="0" t="0"/>
          <a:stretch/>
        </p:blipFill>
        <p:spPr>
          <a:xfrm>
            <a:off x="2531326" y="4861045"/>
            <a:ext cx="2096430" cy="1626579"/>
          </a:xfrm>
          <a:prstGeom prst="rect">
            <a:avLst/>
          </a:prstGeom>
          <a:noFill/>
          <a:ln>
            <a:noFill/>
          </a:ln>
        </p:spPr>
      </p:pic>
      <p:sp>
        <p:nvSpPr>
          <p:cNvPr id="166" name="Google Shape;166;p2"/>
          <p:cNvSpPr txBox="1"/>
          <p:nvPr/>
        </p:nvSpPr>
        <p:spPr>
          <a:xfrm>
            <a:off x="3887323" y="6516050"/>
            <a:ext cx="6130925" cy="369888"/>
          </a:xfrm>
          <a:prstGeom prst="rect">
            <a:avLst/>
          </a:prstGeom>
          <a:noFill/>
          <a:ln>
            <a:noFill/>
          </a:ln>
        </p:spPr>
        <p:txBody>
          <a:bodyPr anchorCtr="0" anchor="b" bIns="45700" lIns="91425" spcFirstLastPara="1" rIns="91425" wrap="square" tIns="45700">
            <a:normAutofit/>
          </a:bodyPr>
          <a:lstStyle/>
          <a:p>
            <a:pPr indent="0" lvl="0" marL="0" marR="0" rtl="0" algn="ctr">
              <a:spcBef>
                <a:spcPts val="0"/>
              </a:spcBef>
              <a:spcAft>
                <a:spcPts val="0"/>
              </a:spcAft>
              <a:buNone/>
            </a:pPr>
            <a:r>
              <a:rPr b="0" i="0" lang="en-US" sz="1560" u="none" cap="none" strike="noStrike">
                <a:solidFill>
                  <a:schemeClr val="lt1"/>
                </a:solidFill>
                <a:latin typeface="Montserrat"/>
                <a:ea typeface="Montserrat"/>
                <a:cs typeface="Montserrat"/>
                <a:sym typeface="Montserrat"/>
              </a:rPr>
              <a:t>Some Resource Pictures from Google.com</a:t>
            </a:r>
            <a:endParaRPr b="0" i="0" sz="1560" u="none" cap="none" strike="noStrike">
              <a:solidFill>
                <a:schemeClr val="lt1"/>
              </a:solidFill>
              <a:latin typeface="Montserrat"/>
              <a:ea typeface="Montserrat"/>
              <a:cs typeface="Montserrat"/>
              <a:sym typeface="Montserrat"/>
            </a:endParaRPr>
          </a:p>
        </p:txBody>
      </p:sp>
      <p:pic>
        <p:nvPicPr>
          <p:cNvPr descr="DBI.png" id="167" name="Google Shape;167;p2"/>
          <p:cNvPicPr preferRelativeResize="0"/>
          <p:nvPr/>
        </p:nvPicPr>
        <p:blipFill rotWithShape="1">
          <a:blip r:embed="rId4">
            <a:alphaModFix/>
          </a:blip>
          <a:srcRect b="0" l="0" r="0" t="0"/>
          <a:stretch/>
        </p:blipFill>
        <p:spPr>
          <a:xfrm>
            <a:off x="4853351" y="4861045"/>
            <a:ext cx="2234073" cy="162657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 name="Shape 313"/>
        <p:cNvGrpSpPr/>
        <p:nvPr/>
      </p:nvGrpSpPr>
      <p:grpSpPr>
        <a:xfrm>
          <a:off x="0" y="0"/>
          <a:ext cx="0" cy="0"/>
          <a:chOff x="0" y="0"/>
          <a:chExt cx="0" cy="0"/>
        </a:xfrm>
      </p:grpSpPr>
      <p:sp>
        <p:nvSpPr>
          <p:cNvPr id="314" name="Google Shape;314;p20"/>
          <p:cNvSpPr txBox="1"/>
          <p:nvPr>
            <p:ph type="title"/>
          </p:nvPr>
        </p:nvSpPr>
        <p:spPr>
          <a:xfrm>
            <a:off x="228600" y="228600"/>
            <a:ext cx="8686800" cy="87923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800"/>
              <a:buFont typeface="Montserrat"/>
              <a:buNone/>
            </a:pPr>
            <a:r>
              <a:rPr lang="en-US"/>
              <a:t>ESSENTIALS</a:t>
            </a:r>
            <a:endParaRPr/>
          </a:p>
        </p:txBody>
      </p:sp>
      <p:sp>
        <p:nvSpPr>
          <p:cNvPr id="315" name="Google Shape;315;p20"/>
          <p:cNvSpPr txBox="1"/>
          <p:nvPr>
            <p:ph idx="10" type="dt"/>
          </p:nvPr>
        </p:nvSpPr>
        <p:spPr>
          <a:xfrm>
            <a:off x="6744930" y="6356351"/>
            <a:ext cx="1600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March 18, 2020</a:t>
            </a:r>
            <a:endParaRPr/>
          </a:p>
        </p:txBody>
      </p:sp>
      <p:sp>
        <p:nvSpPr>
          <p:cNvPr id="316" name="Google Shape;316;p20"/>
          <p:cNvSpPr txBox="1"/>
          <p:nvPr>
            <p:ph idx="12" type="sldNum"/>
          </p:nvPr>
        </p:nvSpPr>
        <p:spPr>
          <a:xfrm>
            <a:off x="8458200" y="6356351"/>
            <a:ext cx="457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17" name="Google Shape;317;p20"/>
          <p:cNvSpPr txBox="1"/>
          <p:nvPr/>
        </p:nvSpPr>
        <p:spPr>
          <a:xfrm>
            <a:off x="1121255" y="6356350"/>
            <a:ext cx="5623675" cy="36512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1000" u="none" cap="none" strike="noStrike">
                <a:solidFill>
                  <a:srgbClr val="888888"/>
                </a:solidFill>
                <a:latin typeface="Montserrat"/>
                <a:ea typeface="Montserrat"/>
                <a:cs typeface="Montserrat"/>
                <a:sym typeface="Montserrat"/>
              </a:rPr>
              <a:t>SEISMIC SAFETY OUTREACH PROGRAM</a:t>
            </a:r>
            <a:endParaRPr b="1" i="0" sz="1000" u="none" cap="none" strike="noStrike">
              <a:solidFill>
                <a:srgbClr val="888888"/>
              </a:solidFill>
              <a:latin typeface="Montserrat"/>
              <a:ea typeface="Montserrat"/>
              <a:cs typeface="Montserrat"/>
              <a:sym typeface="Montserrat"/>
            </a:endParaRPr>
          </a:p>
        </p:txBody>
      </p:sp>
      <p:sp>
        <p:nvSpPr>
          <p:cNvPr id="318" name="Google Shape;318;p20"/>
          <p:cNvSpPr txBox="1"/>
          <p:nvPr/>
        </p:nvSpPr>
        <p:spPr>
          <a:xfrm>
            <a:off x="304800" y="1730133"/>
            <a:ext cx="8686800" cy="4648200"/>
          </a:xfrm>
          <a:prstGeom prst="rect">
            <a:avLst/>
          </a:prstGeom>
          <a:noFill/>
          <a:ln>
            <a:noFill/>
          </a:ln>
        </p:spPr>
        <p:txBody>
          <a:bodyPr anchorCtr="0" anchor="t" bIns="45700" lIns="91425" spcFirstLastPara="1" rIns="91425" wrap="square" tIns="45700">
            <a:normAutofit/>
          </a:bodyPr>
          <a:lstStyle/>
          <a:p>
            <a:pPr indent="-228600" lvl="0" marL="228600" marR="0" rtl="0" algn="r">
              <a:lnSpc>
                <a:spcPct val="90000"/>
              </a:lnSpc>
              <a:spcBef>
                <a:spcPts val="0"/>
              </a:spcBef>
              <a:spcAft>
                <a:spcPts val="0"/>
              </a:spcAft>
              <a:buClr>
                <a:schemeClr val="dk1"/>
              </a:buClr>
              <a:buSzPts val="3600"/>
              <a:buFont typeface="Noto Sans Symbols"/>
              <a:buChar char="►"/>
            </a:pPr>
            <a:r>
              <a:rPr b="1" i="0" lang="en-US" sz="3600" u="none" cap="none" strike="noStrike">
                <a:solidFill>
                  <a:schemeClr val="dk1"/>
                </a:solidFill>
                <a:latin typeface="Montserrat Medium"/>
                <a:ea typeface="Montserrat Medium"/>
                <a:cs typeface="Montserrat Medium"/>
                <a:sym typeface="Montserrat Medium"/>
              </a:rPr>
              <a:t>Water</a:t>
            </a:r>
            <a:r>
              <a:rPr b="0" i="0" lang="en-US" sz="3600" u="none" cap="none" strike="noStrike">
                <a:solidFill>
                  <a:schemeClr val="dk1"/>
                </a:solidFill>
                <a:latin typeface="Montserrat Medium"/>
                <a:ea typeface="Montserrat Medium"/>
                <a:cs typeface="Montserrat Medium"/>
                <a:sym typeface="Montserrat Medium"/>
              </a:rPr>
              <a:t> – 1 Gal/person/day</a:t>
            </a:r>
            <a:endParaRPr b="0" i="0" sz="3600" u="none" cap="none" strike="noStrike">
              <a:solidFill>
                <a:schemeClr val="dk1"/>
              </a:solidFill>
              <a:latin typeface="Montserrat Medium"/>
              <a:ea typeface="Montserrat Medium"/>
              <a:cs typeface="Montserrat Medium"/>
              <a:sym typeface="Montserrat Medium"/>
            </a:endParaRPr>
          </a:p>
          <a:p>
            <a:pPr indent="0" lvl="0" marL="228600" marR="0" rtl="0" algn="l">
              <a:lnSpc>
                <a:spcPct val="90000"/>
              </a:lnSpc>
              <a:spcBef>
                <a:spcPts val="0"/>
              </a:spcBef>
              <a:spcAft>
                <a:spcPts val="0"/>
              </a:spcAft>
              <a:buClr>
                <a:schemeClr val="dk2"/>
              </a:buClr>
              <a:buSzPts val="3600"/>
              <a:buFont typeface="Noto Sans Symbols"/>
              <a:buNone/>
            </a:pPr>
            <a:r>
              <a:t/>
            </a:r>
            <a:endParaRPr b="0" i="0" sz="3600" u="none" cap="none" strike="noStrike">
              <a:solidFill>
                <a:srgbClr val="3F3F3F"/>
              </a:solidFill>
              <a:latin typeface="Montserrat Medium"/>
              <a:ea typeface="Montserrat Medium"/>
              <a:cs typeface="Montserrat Medium"/>
              <a:sym typeface="Montserrat Medium"/>
            </a:endParaRPr>
          </a:p>
          <a:p>
            <a:pPr indent="0" lvl="0" marL="228600" marR="0" rtl="0" algn="l">
              <a:lnSpc>
                <a:spcPct val="90000"/>
              </a:lnSpc>
              <a:spcBef>
                <a:spcPts val="0"/>
              </a:spcBef>
              <a:spcAft>
                <a:spcPts val="0"/>
              </a:spcAft>
              <a:buClr>
                <a:schemeClr val="dk2"/>
              </a:buClr>
              <a:buSzPts val="3600"/>
              <a:buFont typeface="Noto Sans Symbols"/>
              <a:buNone/>
            </a:pPr>
            <a:r>
              <a:t/>
            </a:r>
            <a:endParaRPr b="0" i="0" sz="3600" u="none" cap="none" strike="noStrike">
              <a:solidFill>
                <a:srgbClr val="3F3F3F"/>
              </a:solidFill>
              <a:latin typeface="Montserrat Medium"/>
              <a:ea typeface="Montserrat Medium"/>
              <a:cs typeface="Montserrat Medium"/>
              <a:sym typeface="Montserrat Medium"/>
            </a:endParaRPr>
          </a:p>
          <a:p>
            <a:pPr indent="-228600" lvl="0" marL="228600" marR="0" rtl="0" algn="l">
              <a:lnSpc>
                <a:spcPct val="90000"/>
              </a:lnSpc>
              <a:spcBef>
                <a:spcPts val="0"/>
              </a:spcBef>
              <a:spcAft>
                <a:spcPts val="0"/>
              </a:spcAft>
              <a:buClr>
                <a:srgbClr val="3F3F3F"/>
              </a:buClr>
              <a:buSzPts val="3600"/>
              <a:buFont typeface="Noto Sans Symbols"/>
              <a:buChar char="►"/>
            </a:pPr>
            <a:r>
              <a:rPr b="1" i="0" lang="en-US" sz="3600" u="none" cap="none" strike="noStrike">
                <a:solidFill>
                  <a:srgbClr val="3F3F3F"/>
                </a:solidFill>
                <a:latin typeface="Montserrat Medium"/>
                <a:ea typeface="Montserrat Medium"/>
                <a:cs typeface="Montserrat Medium"/>
                <a:sym typeface="Montserrat Medium"/>
              </a:rPr>
              <a:t>First Aid Kit</a:t>
            </a:r>
            <a:endParaRPr/>
          </a:p>
          <a:p>
            <a:pPr indent="0" lvl="0" marL="228600" marR="0" rtl="0" algn="l">
              <a:lnSpc>
                <a:spcPct val="90000"/>
              </a:lnSpc>
              <a:spcBef>
                <a:spcPts val="0"/>
              </a:spcBef>
              <a:spcAft>
                <a:spcPts val="0"/>
              </a:spcAft>
              <a:buClr>
                <a:schemeClr val="dk2"/>
              </a:buClr>
              <a:buSzPts val="3600"/>
              <a:buFont typeface="Noto Sans Symbols"/>
              <a:buNone/>
            </a:pPr>
            <a:r>
              <a:t/>
            </a:r>
            <a:endParaRPr b="1" i="0" sz="3600" u="none" cap="none" strike="noStrike">
              <a:solidFill>
                <a:srgbClr val="3F3F3F"/>
              </a:solidFill>
              <a:latin typeface="Montserrat Medium"/>
              <a:ea typeface="Montserrat Medium"/>
              <a:cs typeface="Montserrat Medium"/>
              <a:sym typeface="Montserrat Medium"/>
            </a:endParaRPr>
          </a:p>
          <a:p>
            <a:pPr indent="0" lvl="0" marL="228600" marR="0" rtl="0" algn="l">
              <a:lnSpc>
                <a:spcPct val="90000"/>
              </a:lnSpc>
              <a:spcBef>
                <a:spcPts val="0"/>
              </a:spcBef>
              <a:spcAft>
                <a:spcPts val="0"/>
              </a:spcAft>
              <a:buClr>
                <a:schemeClr val="dk2"/>
              </a:buClr>
              <a:buSzPts val="3600"/>
              <a:buFont typeface="Noto Sans Symbols"/>
              <a:buNone/>
            </a:pPr>
            <a:r>
              <a:t/>
            </a:r>
            <a:endParaRPr b="1" i="0" sz="3600" u="none" cap="none" strike="noStrike">
              <a:solidFill>
                <a:srgbClr val="3F3F3F"/>
              </a:solidFill>
              <a:latin typeface="Montserrat Medium"/>
              <a:ea typeface="Montserrat Medium"/>
              <a:cs typeface="Montserrat Medium"/>
              <a:sym typeface="Montserrat Medium"/>
            </a:endParaRPr>
          </a:p>
          <a:p>
            <a:pPr indent="-228600" lvl="0" marL="228600" marR="0" rtl="0" algn="r">
              <a:lnSpc>
                <a:spcPct val="90000"/>
              </a:lnSpc>
              <a:spcBef>
                <a:spcPts val="600"/>
              </a:spcBef>
              <a:spcAft>
                <a:spcPts val="0"/>
              </a:spcAft>
              <a:buClr>
                <a:srgbClr val="3F3F3F"/>
              </a:buClr>
              <a:buSzPts val="3200"/>
              <a:buFont typeface="Noto Sans Symbols"/>
              <a:buChar char="►"/>
            </a:pPr>
            <a:r>
              <a:rPr b="1" i="0" lang="en-US" sz="3200" u="none" cap="none" strike="noStrike">
                <a:solidFill>
                  <a:srgbClr val="3F3F3F"/>
                </a:solidFill>
                <a:latin typeface="Montserrat Medium"/>
                <a:ea typeface="Montserrat Medium"/>
                <a:cs typeface="Montserrat Medium"/>
                <a:sym typeface="Montserrat Medium"/>
              </a:rPr>
              <a:t>Flashlight + extra batteries          </a:t>
            </a:r>
            <a:endParaRPr b="1" i="0" sz="3200" u="none" cap="none" strike="noStrike">
              <a:solidFill>
                <a:srgbClr val="3F3F3F"/>
              </a:solidFill>
              <a:latin typeface="Montserrat Medium"/>
              <a:ea typeface="Montserrat Medium"/>
              <a:cs typeface="Montserrat Medium"/>
              <a:sym typeface="Montserrat Medium"/>
            </a:endParaRPr>
          </a:p>
          <a:p>
            <a:pPr indent="0" lvl="0" marL="0" marR="0" rtl="0" algn="l">
              <a:lnSpc>
                <a:spcPct val="90000"/>
              </a:lnSpc>
              <a:spcBef>
                <a:spcPts val="1000"/>
              </a:spcBef>
              <a:spcAft>
                <a:spcPts val="0"/>
              </a:spcAft>
              <a:buClr>
                <a:schemeClr val="dk2"/>
              </a:buClr>
              <a:buSzPts val="3600"/>
              <a:buFont typeface="Noto Sans Symbols"/>
              <a:buNone/>
            </a:pPr>
            <a:r>
              <a:t/>
            </a:r>
            <a:endParaRPr b="1" i="0" sz="3600" u="none" cap="none" strike="noStrike">
              <a:solidFill>
                <a:srgbClr val="3F3F3F"/>
              </a:solidFill>
              <a:latin typeface="Montserrat Medium"/>
              <a:ea typeface="Montserrat Medium"/>
              <a:cs typeface="Montserrat Medium"/>
              <a:sym typeface="Montserrat Medium"/>
            </a:endParaRPr>
          </a:p>
        </p:txBody>
      </p:sp>
      <p:pic>
        <p:nvPicPr>
          <p:cNvPr descr="Image result for water cartoon" id="319" name="Google Shape;319;p20"/>
          <p:cNvPicPr preferRelativeResize="0"/>
          <p:nvPr/>
        </p:nvPicPr>
        <p:blipFill rotWithShape="1">
          <a:blip r:embed="rId3">
            <a:alphaModFix/>
          </a:blip>
          <a:srcRect b="15485" l="26775" r="22652" t="9945"/>
          <a:stretch/>
        </p:blipFill>
        <p:spPr>
          <a:xfrm>
            <a:off x="0" y="971551"/>
            <a:ext cx="2735263" cy="2201863"/>
          </a:xfrm>
          <a:prstGeom prst="rect">
            <a:avLst/>
          </a:prstGeom>
          <a:noFill/>
          <a:ln>
            <a:noFill/>
          </a:ln>
        </p:spPr>
      </p:pic>
      <p:pic>
        <p:nvPicPr>
          <p:cNvPr descr="Image result for first aid kit cartoon" id="320" name="Google Shape;320;p20"/>
          <p:cNvPicPr preferRelativeResize="0"/>
          <p:nvPr/>
        </p:nvPicPr>
        <p:blipFill rotWithShape="1">
          <a:blip r:embed="rId4">
            <a:alphaModFix/>
          </a:blip>
          <a:srcRect b="0" l="0" r="0" t="0"/>
          <a:stretch/>
        </p:blipFill>
        <p:spPr>
          <a:xfrm>
            <a:off x="4267200" y="2409826"/>
            <a:ext cx="3914775" cy="2201863"/>
          </a:xfrm>
          <a:prstGeom prst="rect">
            <a:avLst/>
          </a:prstGeom>
          <a:noFill/>
          <a:ln>
            <a:noFill/>
          </a:ln>
        </p:spPr>
      </p:pic>
      <p:pic>
        <p:nvPicPr>
          <p:cNvPr descr="Image result for flashlight" id="321" name="Google Shape;321;p20"/>
          <p:cNvPicPr preferRelativeResize="0"/>
          <p:nvPr/>
        </p:nvPicPr>
        <p:blipFill rotWithShape="1">
          <a:blip r:embed="rId5">
            <a:alphaModFix/>
          </a:blip>
          <a:srcRect b="0" l="0" r="0" t="0"/>
          <a:stretch/>
        </p:blipFill>
        <p:spPr>
          <a:xfrm>
            <a:off x="530225" y="3935174"/>
            <a:ext cx="2205038" cy="22034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5" name="Shape 325"/>
        <p:cNvGrpSpPr/>
        <p:nvPr/>
      </p:nvGrpSpPr>
      <p:grpSpPr>
        <a:xfrm>
          <a:off x="0" y="0"/>
          <a:ext cx="0" cy="0"/>
          <a:chOff x="0" y="0"/>
          <a:chExt cx="0" cy="0"/>
        </a:xfrm>
      </p:grpSpPr>
      <p:sp>
        <p:nvSpPr>
          <p:cNvPr id="326" name="Google Shape;326;p21"/>
          <p:cNvSpPr txBox="1"/>
          <p:nvPr>
            <p:ph type="title"/>
          </p:nvPr>
        </p:nvSpPr>
        <p:spPr>
          <a:xfrm>
            <a:off x="228600" y="228600"/>
            <a:ext cx="8686800" cy="1143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800"/>
              <a:buFont typeface="Montserrat"/>
              <a:buNone/>
            </a:pPr>
            <a:r>
              <a:t/>
            </a:r>
            <a:endParaRPr/>
          </a:p>
        </p:txBody>
      </p:sp>
      <p:sp>
        <p:nvSpPr>
          <p:cNvPr id="327" name="Google Shape;327;p21"/>
          <p:cNvSpPr txBox="1"/>
          <p:nvPr>
            <p:ph idx="10" type="dt"/>
          </p:nvPr>
        </p:nvSpPr>
        <p:spPr>
          <a:xfrm>
            <a:off x="6744930" y="6356351"/>
            <a:ext cx="1600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March 18, 2020</a:t>
            </a:r>
            <a:endParaRPr/>
          </a:p>
        </p:txBody>
      </p:sp>
      <p:sp>
        <p:nvSpPr>
          <p:cNvPr id="328" name="Google Shape;328;p21"/>
          <p:cNvSpPr txBox="1"/>
          <p:nvPr>
            <p:ph idx="11" type="ftr"/>
          </p:nvPr>
        </p:nvSpPr>
        <p:spPr>
          <a:xfrm>
            <a:off x="1008184" y="6356351"/>
            <a:ext cx="5623675"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Footer</a:t>
            </a:r>
            <a:endParaRPr/>
          </a:p>
        </p:txBody>
      </p:sp>
      <p:sp>
        <p:nvSpPr>
          <p:cNvPr id="329" name="Google Shape;329;p21"/>
          <p:cNvSpPr txBox="1"/>
          <p:nvPr>
            <p:ph idx="12" type="sldNum"/>
          </p:nvPr>
        </p:nvSpPr>
        <p:spPr>
          <a:xfrm>
            <a:off x="8458200" y="6356351"/>
            <a:ext cx="457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30" name="Google Shape;330;p21"/>
          <p:cNvSpPr txBox="1"/>
          <p:nvPr/>
        </p:nvSpPr>
        <p:spPr>
          <a:xfrm>
            <a:off x="152400" y="304800"/>
            <a:ext cx="8763000" cy="6400800"/>
          </a:xfrm>
          <a:prstGeom prst="rect">
            <a:avLst/>
          </a:prstGeom>
          <a:noFill/>
          <a:ln>
            <a:noFill/>
          </a:ln>
        </p:spPr>
        <p:txBody>
          <a:bodyPr anchorCtr="0" anchor="t" bIns="45700" lIns="91425" spcFirstLastPara="1" rIns="91425" wrap="square" tIns="45700">
            <a:normAutofit/>
          </a:bodyPr>
          <a:lstStyle/>
          <a:p>
            <a:pPr indent="0" lvl="0" marL="0" marR="0" rtl="0" algn="r">
              <a:spcBef>
                <a:spcPts val="0"/>
              </a:spcBef>
              <a:spcAft>
                <a:spcPts val="0"/>
              </a:spcAft>
              <a:buClr>
                <a:schemeClr val="accent1"/>
              </a:buClr>
              <a:buSzPts val="2880"/>
              <a:buFont typeface="Noto Sans Symbols"/>
              <a:buNone/>
            </a:pPr>
            <a:r>
              <a:rPr b="1" i="0" lang="en-US" sz="3600" u="none" cap="none" strike="noStrike">
                <a:solidFill>
                  <a:srgbClr val="3F3F3F"/>
                </a:solidFill>
                <a:latin typeface="Arial"/>
                <a:ea typeface="Arial"/>
                <a:cs typeface="Arial"/>
                <a:sym typeface="Arial"/>
              </a:rPr>
              <a:t>						</a:t>
            </a:r>
            <a:endParaRPr/>
          </a:p>
          <a:p>
            <a:pPr indent="0" lvl="0" marL="0" marR="0" rtl="0" algn="l">
              <a:spcBef>
                <a:spcPts val="0"/>
              </a:spcBef>
              <a:spcAft>
                <a:spcPts val="0"/>
              </a:spcAft>
              <a:buClr>
                <a:schemeClr val="accent1"/>
              </a:buClr>
              <a:buSzPts val="2880"/>
              <a:buFont typeface="Noto Sans Symbols"/>
              <a:buNone/>
            </a:pPr>
            <a:r>
              <a:t/>
            </a:r>
            <a:endParaRPr b="1" i="0" sz="3600" u="none" cap="none" strike="noStrike">
              <a:solidFill>
                <a:srgbClr val="3F3F3F"/>
              </a:solidFill>
              <a:latin typeface="Montserrat Medium"/>
              <a:ea typeface="Montserrat Medium"/>
              <a:cs typeface="Montserrat Medium"/>
              <a:sym typeface="Montserrat Medium"/>
            </a:endParaRPr>
          </a:p>
          <a:p>
            <a:pPr indent="-342900" lvl="0" marL="342900" marR="0" rtl="0" algn="l">
              <a:spcBef>
                <a:spcPts val="0"/>
              </a:spcBef>
              <a:spcAft>
                <a:spcPts val="0"/>
              </a:spcAft>
              <a:buClr>
                <a:schemeClr val="accent1"/>
              </a:buClr>
              <a:buSzPts val="2880"/>
              <a:buFont typeface="Noto Sans Symbols"/>
              <a:buChar char="►"/>
            </a:pPr>
            <a:r>
              <a:rPr b="1" i="0" lang="en-US" sz="3600" u="none" cap="none" strike="noStrike">
                <a:solidFill>
                  <a:srgbClr val="3F3F3F"/>
                </a:solidFill>
                <a:latin typeface="Montserrat Medium"/>
                <a:ea typeface="Montserrat Medium"/>
                <a:cs typeface="Montserrat Medium"/>
                <a:sym typeface="Montserrat Medium"/>
              </a:rPr>
              <a:t>Fire Extinguisher</a:t>
            </a:r>
            <a:endParaRPr b="1" i="0" sz="3600" u="none" cap="none" strike="noStrike">
              <a:solidFill>
                <a:srgbClr val="3F3F3F"/>
              </a:solidFill>
              <a:latin typeface="Montserrat Medium"/>
              <a:ea typeface="Montserrat Medium"/>
              <a:cs typeface="Montserrat Medium"/>
              <a:sym typeface="Montserrat Medium"/>
            </a:endParaRPr>
          </a:p>
          <a:p>
            <a:pPr indent="-342900" lvl="0" marL="342900" marR="0" rtl="0" algn="l">
              <a:spcBef>
                <a:spcPts val="0"/>
              </a:spcBef>
              <a:spcAft>
                <a:spcPts val="0"/>
              </a:spcAft>
              <a:buClr>
                <a:schemeClr val="accent1"/>
              </a:buClr>
              <a:buSzPts val="2880"/>
              <a:buFont typeface="Noto Sans Symbols"/>
              <a:buChar char="►"/>
            </a:pPr>
            <a:r>
              <a:rPr b="1" i="0" lang="en-US" sz="3600" u="none" cap="none" strike="noStrike">
                <a:solidFill>
                  <a:srgbClr val="3F3F3F"/>
                </a:solidFill>
                <a:latin typeface="Montserrat Medium"/>
                <a:ea typeface="Montserrat Medium"/>
                <a:cs typeface="Montserrat Medium"/>
                <a:sym typeface="Montserrat Medium"/>
              </a:rPr>
              <a:t>Can-opener</a:t>
            </a:r>
            <a:endParaRPr b="1" i="0" sz="3600" u="none" cap="none" strike="noStrike">
              <a:solidFill>
                <a:srgbClr val="3F3F3F"/>
              </a:solidFill>
              <a:latin typeface="Montserrat Medium"/>
              <a:ea typeface="Montserrat Medium"/>
              <a:cs typeface="Montserrat Medium"/>
              <a:sym typeface="Montserrat Medium"/>
            </a:endParaRPr>
          </a:p>
          <a:p>
            <a:pPr indent="-342900" lvl="0" marL="342900" marR="0" rtl="0" algn="l">
              <a:spcBef>
                <a:spcPts val="0"/>
              </a:spcBef>
              <a:spcAft>
                <a:spcPts val="0"/>
              </a:spcAft>
              <a:buClr>
                <a:schemeClr val="accent1"/>
              </a:buClr>
              <a:buSzPts val="2880"/>
              <a:buFont typeface="Noto Sans Symbols"/>
              <a:buChar char="►"/>
            </a:pPr>
            <a:r>
              <a:rPr b="1" i="0" lang="en-US" sz="3600" u="none" cap="none" strike="noStrike">
                <a:solidFill>
                  <a:srgbClr val="3F3F3F"/>
                </a:solidFill>
                <a:latin typeface="Montserrat Medium"/>
                <a:ea typeface="Montserrat Medium"/>
                <a:cs typeface="Montserrat Medium"/>
                <a:sym typeface="Montserrat Medium"/>
              </a:rPr>
              <a:t>Food – No</a:t>
            </a:r>
            <a:r>
              <a:rPr b="1" lang="en-US" sz="3600">
                <a:solidFill>
                  <a:srgbClr val="3F3F3F"/>
                </a:solidFill>
                <a:latin typeface="Montserrat Medium"/>
                <a:ea typeface="Montserrat Medium"/>
                <a:cs typeface="Montserrat Medium"/>
                <a:sym typeface="Montserrat Medium"/>
              </a:rPr>
              <a:t>n-perishable</a:t>
            </a:r>
            <a:r>
              <a:rPr b="1" i="0" lang="en-US" sz="3600" u="none" cap="none" strike="noStrike">
                <a:solidFill>
                  <a:srgbClr val="3F3F3F"/>
                </a:solidFill>
                <a:latin typeface="Montserrat Medium"/>
                <a:ea typeface="Montserrat Medium"/>
                <a:cs typeface="Montserrat Medium"/>
                <a:sym typeface="Montserrat Medium"/>
              </a:rPr>
              <a:t>,</a:t>
            </a:r>
            <a:endParaRPr/>
          </a:p>
          <a:p>
            <a:pPr indent="0" lvl="0" marL="0" marR="0" rtl="0" algn="l">
              <a:spcBef>
                <a:spcPts val="0"/>
              </a:spcBef>
              <a:spcAft>
                <a:spcPts val="0"/>
              </a:spcAft>
              <a:buClr>
                <a:schemeClr val="accent1"/>
              </a:buClr>
              <a:buSzPts val="2880"/>
              <a:buFont typeface="Noto Sans Symbols"/>
              <a:buNone/>
            </a:pPr>
            <a:r>
              <a:rPr b="1" i="0" lang="en-US" sz="3600" u="none" cap="none" strike="noStrike">
                <a:solidFill>
                  <a:srgbClr val="3F3F3F"/>
                </a:solidFill>
                <a:latin typeface="Montserrat Medium"/>
                <a:ea typeface="Montserrat Medium"/>
                <a:cs typeface="Montserrat Medium"/>
                <a:sym typeface="Montserrat Medium"/>
              </a:rPr>
              <a:t>No cooking, No water, </a:t>
            </a:r>
            <a:endParaRPr/>
          </a:p>
          <a:p>
            <a:pPr indent="0" lvl="0" marL="0" marR="0" rtl="0" algn="l">
              <a:spcBef>
                <a:spcPts val="0"/>
              </a:spcBef>
              <a:spcAft>
                <a:spcPts val="0"/>
              </a:spcAft>
              <a:buClr>
                <a:schemeClr val="accent1"/>
              </a:buClr>
              <a:buSzPts val="2880"/>
              <a:buFont typeface="Noto Sans Symbols"/>
              <a:buNone/>
            </a:pPr>
            <a:r>
              <a:rPr b="1" i="0" lang="en-US" sz="3600" u="none" cap="none" strike="noStrike">
                <a:solidFill>
                  <a:srgbClr val="3F3F3F"/>
                </a:solidFill>
                <a:latin typeface="Montserrat Medium"/>
                <a:ea typeface="Montserrat Medium"/>
                <a:cs typeface="Montserrat Medium"/>
                <a:sym typeface="Montserrat Medium"/>
              </a:rPr>
              <a:t>Nutritious, Tasty.</a:t>
            </a:r>
            <a:endParaRPr b="0" i="0" sz="3600" u="none" cap="none" strike="noStrike">
              <a:solidFill>
                <a:srgbClr val="3F3F3F"/>
              </a:solidFill>
              <a:latin typeface="Montserrat Medium"/>
              <a:ea typeface="Montserrat Medium"/>
              <a:cs typeface="Montserrat Medium"/>
              <a:sym typeface="Montserrat Medium"/>
            </a:endParaRPr>
          </a:p>
          <a:p>
            <a:pPr indent="-160020" lvl="0" marL="342900" marR="0" rtl="0" algn="l">
              <a:spcBef>
                <a:spcPts val="1000"/>
              </a:spcBef>
              <a:spcAft>
                <a:spcPts val="0"/>
              </a:spcAft>
              <a:buClr>
                <a:schemeClr val="accent1"/>
              </a:buClr>
              <a:buSzPts val="2880"/>
              <a:buFont typeface="Noto Sans Symbols"/>
              <a:buNone/>
            </a:pPr>
            <a:r>
              <a:t/>
            </a:r>
            <a:endParaRPr b="1" i="0" sz="3600" u="none" cap="none" strike="noStrike">
              <a:solidFill>
                <a:srgbClr val="3F3F3F"/>
              </a:solidFill>
              <a:latin typeface="Arial"/>
              <a:ea typeface="Arial"/>
              <a:cs typeface="Arial"/>
              <a:sym typeface="Arial"/>
            </a:endParaRPr>
          </a:p>
          <a:p>
            <a:pPr indent="-160020" lvl="0" marL="342900" marR="0" rtl="0" algn="l">
              <a:spcBef>
                <a:spcPts val="0"/>
              </a:spcBef>
              <a:spcAft>
                <a:spcPts val="0"/>
              </a:spcAft>
              <a:buClr>
                <a:schemeClr val="accent1"/>
              </a:buClr>
              <a:buSzPts val="2880"/>
              <a:buFont typeface="Noto Sans Symbols"/>
              <a:buNone/>
            </a:pPr>
            <a:r>
              <a:t/>
            </a:r>
            <a:endParaRPr b="1" i="0" sz="3600" u="none" cap="none" strike="noStrike">
              <a:solidFill>
                <a:srgbClr val="3F3F3F"/>
              </a:solidFill>
              <a:latin typeface="Arial"/>
              <a:ea typeface="Arial"/>
              <a:cs typeface="Arial"/>
              <a:sym typeface="Arial"/>
            </a:endParaRPr>
          </a:p>
        </p:txBody>
      </p:sp>
      <p:pic>
        <p:nvPicPr>
          <p:cNvPr descr="Image result for Inflatable fire extinguisher" id="331" name="Google Shape;331;p21"/>
          <p:cNvPicPr preferRelativeResize="0"/>
          <p:nvPr/>
        </p:nvPicPr>
        <p:blipFill rotWithShape="1">
          <a:blip r:embed="rId3">
            <a:alphaModFix/>
          </a:blip>
          <a:srcRect b="0" l="0" r="0" t="0"/>
          <a:stretch/>
        </p:blipFill>
        <p:spPr>
          <a:xfrm>
            <a:off x="6259512" y="1201616"/>
            <a:ext cx="2198688" cy="3914775"/>
          </a:xfrm>
          <a:prstGeom prst="rect">
            <a:avLst/>
          </a:prstGeom>
          <a:noFill/>
          <a:ln>
            <a:noFill/>
          </a:ln>
        </p:spPr>
      </p:pic>
      <p:pic>
        <p:nvPicPr>
          <p:cNvPr descr="Image result for can opener" id="332" name="Google Shape;332;p21"/>
          <p:cNvPicPr preferRelativeResize="0"/>
          <p:nvPr/>
        </p:nvPicPr>
        <p:blipFill rotWithShape="1">
          <a:blip r:embed="rId4">
            <a:alphaModFix/>
          </a:blip>
          <a:srcRect b="0" l="0" r="0" t="0"/>
          <a:stretch/>
        </p:blipFill>
        <p:spPr>
          <a:xfrm>
            <a:off x="2549769" y="4399400"/>
            <a:ext cx="3006969" cy="200572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7" name="Shape 337"/>
        <p:cNvGrpSpPr/>
        <p:nvPr/>
      </p:nvGrpSpPr>
      <p:grpSpPr>
        <a:xfrm>
          <a:off x="0" y="0"/>
          <a:ext cx="0" cy="0"/>
          <a:chOff x="0" y="0"/>
          <a:chExt cx="0" cy="0"/>
        </a:xfrm>
      </p:grpSpPr>
      <p:sp>
        <p:nvSpPr>
          <p:cNvPr id="338" name="Google Shape;338;p22"/>
          <p:cNvSpPr txBox="1"/>
          <p:nvPr>
            <p:ph idx="1" type="body"/>
          </p:nvPr>
        </p:nvSpPr>
        <p:spPr>
          <a:xfrm>
            <a:off x="123825" y="1143000"/>
            <a:ext cx="7940675" cy="51054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3F3F3F"/>
              </a:buClr>
              <a:buSzPts val="3600"/>
              <a:buFont typeface="Noto Sans Symbols"/>
              <a:buChar char="►"/>
            </a:pPr>
            <a:r>
              <a:rPr b="1" lang="en-US" sz="3600">
                <a:solidFill>
                  <a:srgbClr val="3F3F3F"/>
                </a:solidFill>
                <a:latin typeface="Montserrat Medium"/>
                <a:ea typeface="Montserrat Medium"/>
                <a:cs typeface="Montserrat Medium"/>
                <a:sym typeface="Montserrat Medium"/>
              </a:rPr>
              <a:t>Warm clothes, </a:t>
            </a:r>
            <a:endParaRPr/>
          </a:p>
          <a:p>
            <a:pPr indent="0" lvl="0" marL="0" rtl="0" algn="l">
              <a:lnSpc>
                <a:spcPct val="90000"/>
              </a:lnSpc>
              <a:spcBef>
                <a:spcPts val="0"/>
              </a:spcBef>
              <a:spcAft>
                <a:spcPts val="0"/>
              </a:spcAft>
              <a:buClr>
                <a:srgbClr val="3F3F3F"/>
              </a:buClr>
              <a:buSzPts val="3600"/>
              <a:buFont typeface="Noto Sans Symbols"/>
              <a:buNone/>
            </a:pPr>
            <a:r>
              <a:rPr b="1" lang="en-US" sz="3600">
                <a:solidFill>
                  <a:srgbClr val="3F3F3F"/>
                </a:solidFill>
                <a:latin typeface="Montserrat Medium"/>
                <a:ea typeface="Montserrat Medium"/>
                <a:cs typeface="Montserrat Medium"/>
                <a:sym typeface="Montserrat Medium"/>
              </a:rPr>
              <a:t>Sturdy shoes, gloves</a:t>
            </a:r>
            <a:endParaRPr/>
          </a:p>
          <a:p>
            <a:pPr indent="0" lvl="0" marL="228600" rtl="0" algn="l">
              <a:lnSpc>
                <a:spcPct val="90000"/>
              </a:lnSpc>
              <a:spcBef>
                <a:spcPts val="0"/>
              </a:spcBef>
              <a:spcAft>
                <a:spcPts val="0"/>
              </a:spcAft>
              <a:buClr>
                <a:schemeClr val="dk2"/>
              </a:buClr>
              <a:buSzPts val="3600"/>
              <a:buFont typeface="Noto Sans Symbols"/>
              <a:buNone/>
            </a:pPr>
            <a:r>
              <a:t/>
            </a:r>
            <a:endParaRPr b="1" sz="3600">
              <a:solidFill>
                <a:srgbClr val="3F3F3F"/>
              </a:solidFill>
              <a:latin typeface="Arial"/>
              <a:ea typeface="Arial"/>
              <a:cs typeface="Arial"/>
              <a:sym typeface="Arial"/>
            </a:endParaRPr>
          </a:p>
          <a:p>
            <a:pPr indent="0" lvl="0" marL="228600" rtl="0" algn="l">
              <a:lnSpc>
                <a:spcPct val="90000"/>
              </a:lnSpc>
              <a:spcBef>
                <a:spcPts val="0"/>
              </a:spcBef>
              <a:spcAft>
                <a:spcPts val="0"/>
              </a:spcAft>
              <a:buClr>
                <a:schemeClr val="dk2"/>
              </a:buClr>
              <a:buSzPts val="3600"/>
              <a:buFont typeface="Noto Sans Symbols"/>
              <a:buNone/>
            </a:pPr>
            <a:r>
              <a:t/>
            </a:r>
            <a:endParaRPr b="1" sz="3600">
              <a:solidFill>
                <a:srgbClr val="3F3F3F"/>
              </a:solidFill>
              <a:latin typeface="Arial"/>
              <a:ea typeface="Arial"/>
              <a:cs typeface="Arial"/>
              <a:sym typeface="Arial"/>
            </a:endParaRPr>
          </a:p>
          <a:p>
            <a:pPr indent="-228600" lvl="4" marL="2057400" rtl="0" algn="l">
              <a:lnSpc>
                <a:spcPct val="90000"/>
              </a:lnSpc>
              <a:spcBef>
                <a:spcPts val="0"/>
              </a:spcBef>
              <a:spcAft>
                <a:spcPts val="0"/>
              </a:spcAft>
              <a:buClr>
                <a:srgbClr val="3F3F3F"/>
              </a:buClr>
              <a:buSzPts val="3600"/>
              <a:buFont typeface="Noto Sans Symbols"/>
              <a:buChar char="►"/>
            </a:pPr>
            <a:r>
              <a:rPr b="1" lang="en-US" sz="3600">
                <a:solidFill>
                  <a:srgbClr val="3F3F3F"/>
                </a:solidFill>
                <a:latin typeface="Montserrat Medium"/>
                <a:ea typeface="Montserrat Medium"/>
                <a:cs typeface="Montserrat Medium"/>
                <a:sym typeface="Montserrat Medium"/>
              </a:rPr>
              <a:t>Radio</a:t>
            </a:r>
            <a:endParaRPr/>
          </a:p>
          <a:p>
            <a:pPr indent="0" lvl="0" marL="228600" rtl="0" algn="l">
              <a:lnSpc>
                <a:spcPct val="90000"/>
              </a:lnSpc>
              <a:spcBef>
                <a:spcPts val="0"/>
              </a:spcBef>
              <a:spcAft>
                <a:spcPts val="0"/>
              </a:spcAft>
              <a:buClr>
                <a:schemeClr val="dk2"/>
              </a:buClr>
              <a:buSzPts val="3600"/>
              <a:buFont typeface="Noto Sans Symbols"/>
              <a:buNone/>
            </a:pPr>
            <a:r>
              <a:t/>
            </a:r>
            <a:endParaRPr b="1" sz="3600">
              <a:solidFill>
                <a:srgbClr val="3F3F3F"/>
              </a:solidFill>
              <a:latin typeface="Arial"/>
              <a:ea typeface="Arial"/>
              <a:cs typeface="Arial"/>
              <a:sym typeface="Arial"/>
            </a:endParaRPr>
          </a:p>
          <a:p>
            <a:pPr indent="0" lvl="0" marL="228600" rtl="0" algn="l">
              <a:lnSpc>
                <a:spcPct val="90000"/>
              </a:lnSpc>
              <a:spcBef>
                <a:spcPts val="0"/>
              </a:spcBef>
              <a:spcAft>
                <a:spcPts val="0"/>
              </a:spcAft>
              <a:buClr>
                <a:schemeClr val="dk2"/>
              </a:buClr>
              <a:buSzPts val="3600"/>
              <a:buFont typeface="Noto Sans Symbols"/>
              <a:buNone/>
            </a:pPr>
            <a:r>
              <a:t/>
            </a:r>
            <a:endParaRPr b="1" sz="3600">
              <a:solidFill>
                <a:srgbClr val="3F3F3F"/>
              </a:solidFill>
              <a:latin typeface="Montserrat Medium"/>
              <a:ea typeface="Montserrat Medium"/>
              <a:cs typeface="Montserrat Medium"/>
              <a:sym typeface="Montserrat Medium"/>
            </a:endParaRPr>
          </a:p>
          <a:p>
            <a:pPr indent="-228600" lvl="0" marL="228600" rtl="0" algn="l">
              <a:lnSpc>
                <a:spcPct val="90000"/>
              </a:lnSpc>
              <a:spcBef>
                <a:spcPts val="0"/>
              </a:spcBef>
              <a:spcAft>
                <a:spcPts val="0"/>
              </a:spcAft>
              <a:buClr>
                <a:srgbClr val="3F3F3F"/>
              </a:buClr>
              <a:buSzPts val="3600"/>
              <a:buFont typeface="Noto Sans Symbols"/>
              <a:buChar char="►"/>
            </a:pPr>
            <a:r>
              <a:rPr b="1" lang="en-US" sz="3600">
                <a:solidFill>
                  <a:srgbClr val="3F3F3F"/>
                </a:solidFill>
                <a:latin typeface="Montserrat Medium"/>
                <a:ea typeface="Montserrat Medium"/>
                <a:cs typeface="Montserrat Medium"/>
                <a:sym typeface="Montserrat Medium"/>
              </a:rPr>
              <a:t>Cash</a:t>
            </a:r>
            <a:endParaRPr/>
          </a:p>
        </p:txBody>
      </p:sp>
      <p:sp>
        <p:nvSpPr>
          <p:cNvPr id="339" name="Google Shape;339;p22"/>
          <p:cNvSpPr txBox="1"/>
          <p:nvPr/>
        </p:nvSpPr>
        <p:spPr>
          <a:xfrm>
            <a:off x="334107" y="206374"/>
            <a:ext cx="6629400" cy="8302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4800" u="none" cap="none" strike="noStrike">
                <a:solidFill>
                  <a:schemeClr val="accent1"/>
                </a:solidFill>
                <a:latin typeface="Montserrat Medium"/>
                <a:ea typeface="Montserrat Medium"/>
                <a:cs typeface="Montserrat Medium"/>
                <a:sym typeface="Montserrat Medium"/>
              </a:rPr>
              <a:t>Useful</a:t>
            </a:r>
            <a:endParaRPr/>
          </a:p>
        </p:txBody>
      </p:sp>
      <p:pic>
        <p:nvPicPr>
          <p:cNvPr descr="Image result for warm clothes and shoes" id="340" name="Google Shape;340;p22"/>
          <p:cNvPicPr preferRelativeResize="0"/>
          <p:nvPr/>
        </p:nvPicPr>
        <p:blipFill rotWithShape="1">
          <a:blip r:embed="rId3">
            <a:alphaModFix/>
          </a:blip>
          <a:srcRect b="0" l="0" r="0" t="0"/>
          <a:stretch/>
        </p:blipFill>
        <p:spPr>
          <a:xfrm>
            <a:off x="5305425" y="312738"/>
            <a:ext cx="3714750" cy="2352675"/>
          </a:xfrm>
          <a:prstGeom prst="rect">
            <a:avLst/>
          </a:prstGeom>
          <a:noFill/>
          <a:ln>
            <a:noFill/>
          </a:ln>
        </p:spPr>
      </p:pic>
      <p:pic>
        <p:nvPicPr>
          <p:cNvPr descr="Image result for disaster radio cartoon" id="341" name="Google Shape;341;p22"/>
          <p:cNvPicPr preferRelativeResize="0"/>
          <p:nvPr/>
        </p:nvPicPr>
        <p:blipFill rotWithShape="1">
          <a:blip r:embed="rId4">
            <a:alphaModFix/>
          </a:blip>
          <a:srcRect b="0" l="0" r="0" t="0"/>
          <a:stretch/>
        </p:blipFill>
        <p:spPr>
          <a:xfrm>
            <a:off x="4597400" y="2878138"/>
            <a:ext cx="3467100" cy="2300287"/>
          </a:xfrm>
          <a:prstGeom prst="rect">
            <a:avLst/>
          </a:prstGeom>
          <a:noFill/>
          <a:ln>
            <a:noFill/>
          </a:ln>
        </p:spPr>
      </p:pic>
      <p:pic>
        <p:nvPicPr>
          <p:cNvPr descr="Image result for cash cartoon" id="342" name="Google Shape;342;p22"/>
          <p:cNvPicPr preferRelativeResize="0"/>
          <p:nvPr/>
        </p:nvPicPr>
        <p:blipFill rotWithShape="1">
          <a:blip r:embed="rId5">
            <a:alphaModFix/>
          </a:blip>
          <a:srcRect b="11343" l="0" r="2793" t="0"/>
          <a:stretch/>
        </p:blipFill>
        <p:spPr>
          <a:xfrm>
            <a:off x="2024063" y="4791075"/>
            <a:ext cx="2590800" cy="18478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7" name="Shape 347"/>
        <p:cNvGrpSpPr/>
        <p:nvPr/>
      </p:nvGrpSpPr>
      <p:grpSpPr>
        <a:xfrm>
          <a:off x="0" y="0"/>
          <a:ext cx="0" cy="0"/>
          <a:chOff x="0" y="0"/>
          <a:chExt cx="0" cy="0"/>
        </a:xfrm>
      </p:grpSpPr>
      <p:sp>
        <p:nvSpPr>
          <p:cNvPr id="348" name="Google Shape;348;p23"/>
          <p:cNvSpPr txBox="1"/>
          <p:nvPr>
            <p:ph idx="1" type="body"/>
          </p:nvPr>
        </p:nvSpPr>
        <p:spPr>
          <a:xfrm>
            <a:off x="1" y="228600"/>
            <a:ext cx="8980486" cy="64008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3F3F3F"/>
              </a:buClr>
              <a:buSzPts val="3600"/>
              <a:buFont typeface="Noto Sans Symbols"/>
              <a:buChar char="►"/>
            </a:pPr>
            <a:r>
              <a:rPr b="1" lang="en-US" sz="3600">
                <a:solidFill>
                  <a:srgbClr val="3F3F3F"/>
                </a:solidFill>
                <a:latin typeface="Montserrat Medium"/>
                <a:ea typeface="Montserrat Medium"/>
                <a:cs typeface="Montserrat Medium"/>
                <a:sym typeface="Montserrat Medium"/>
              </a:rPr>
              <a:t>Sleeping bag or</a:t>
            </a:r>
            <a:endParaRPr/>
          </a:p>
          <a:p>
            <a:pPr indent="0" lvl="0" marL="0" rtl="0" algn="l">
              <a:lnSpc>
                <a:spcPct val="90000"/>
              </a:lnSpc>
              <a:spcBef>
                <a:spcPts val="0"/>
              </a:spcBef>
              <a:spcAft>
                <a:spcPts val="0"/>
              </a:spcAft>
              <a:buClr>
                <a:srgbClr val="3F3F3F"/>
              </a:buClr>
              <a:buSzPts val="3600"/>
              <a:buFont typeface="Noto Sans Symbols"/>
              <a:buNone/>
            </a:pPr>
            <a:r>
              <a:rPr b="1" lang="en-US" sz="3600">
                <a:solidFill>
                  <a:srgbClr val="3F3F3F"/>
                </a:solidFill>
                <a:latin typeface="Montserrat Medium"/>
                <a:ea typeface="Montserrat Medium"/>
                <a:cs typeface="Montserrat Medium"/>
                <a:sym typeface="Montserrat Medium"/>
              </a:rPr>
              <a:t>blanket</a:t>
            </a:r>
            <a:r>
              <a:rPr lang="en-US" sz="3600">
                <a:solidFill>
                  <a:srgbClr val="3F3F3F"/>
                </a:solidFill>
                <a:latin typeface="Montserrat Medium"/>
                <a:ea typeface="Montserrat Medium"/>
                <a:cs typeface="Montserrat Medium"/>
                <a:sym typeface="Montserrat Medium"/>
              </a:rPr>
              <a:t> </a:t>
            </a:r>
            <a:endParaRPr sz="3600">
              <a:solidFill>
                <a:srgbClr val="3F3F3F"/>
              </a:solidFill>
              <a:latin typeface="Montserrat Medium"/>
              <a:ea typeface="Montserrat Medium"/>
              <a:cs typeface="Montserrat Medium"/>
              <a:sym typeface="Montserrat Medium"/>
            </a:endParaRPr>
          </a:p>
          <a:p>
            <a:pPr indent="0" lvl="0" marL="228600" rtl="0" algn="l">
              <a:lnSpc>
                <a:spcPct val="90000"/>
              </a:lnSpc>
              <a:spcBef>
                <a:spcPts val="0"/>
              </a:spcBef>
              <a:spcAft>
                <a:spcPts val="0"/>
              </a:spcAft>
              <a:buClr>
                <a:schemeClr val="dk2"/>
              </a:buClr>
              <a:buSzPts val="3600"/>
              <a:buFont typeface="Noto Sans Symbols"/>
              <a:buNone/>
            </a:pPr>
            <a:r>
              <a:t/>
            </a:r>
            <a:endParaRPr b="1" sz="3600">
              <a:solidFill>
                <a:srgbClr val="3F3F3F"/>
              </a:solidFill>
              <a:latin typeface="Montserrat Medium"/>
              <a:ea typeface="Montserrat Medium"/>
              <a:cs typeface="Montserrat Medium"/>
              <a:sym typeface="Montserrat Medium"/>
            </a:endParaRPr>
          </a:p>
          <a:p>
            <a:pPr indent="0" lvl="0" marL="228600" rtl="0" algn="l">
              <a:lnSpc>
                <a:spcPct val="90000"/>
              </a:lnSpc>
              <a:spcBef>
                <a:spcPts val="0"/>
              </a:spcBef>
              <a:spcAft>
                <a:spcPts val="0"/>
              </a:spcAft>
              <a:buClr>
                <a:schemeClr val="dk2"/>
              </a:buClr>
              <a:buSzPts val="3600"/>
              <a:buFont typeface="Noto Sans Symbols"/>
              <a:buNone/>
            </a:pPr>
            <a:r>
              <a:t/>
            </a:r>
            <a:endParaRPr b="1" sz="3600">
              <a:solidFill>
                <a:srgbClr val="3F3F3F"/>
              </a:solidFill>
              <a:latin typeface="Montserrat Medium"/>
              <a:ea typeface="Montserrat Medium"/>
              <a:cs typeface="Montserrat Medium"/>
              <a:sym typeface="Montserrat Medium"/>
            </a:endParaRPr>
          </a:p>
          <a:p>
            <a:pPr indent="0" lvl="0" marL="228600" rtl="0" algn="l">
              <a:lnSpc>
                <a:spcPct val="90000"/>
              </a:lnSpc>
              <a:spcBef>
                <a:spcPts val="0"/>
              </a:spcBef>
              <a:spcAft>
                <a:spcPts val="0"/>
              </a:spcAft>
              <a:buClr>
                <a:schemeClr val="dk2"/>
              </a:buClr>
              <a:buSzPts val="3600"/>
              <a:buFont typeface="Noto Sans Symbols"/>
              <a:buNone/>
            </a:pPr>
            <a:r>
              <a:t/>
            </a:r>
            <a:endParaRPr b="1" sz="3600">
              <a:solidFill>
                <a:srgbClr val="3F3F3F"/>
              </a:solidFill>
              <a:latin typeface="Montserrat Medium"/>
              <a:ea typeface="Montserrat Medium"/>
              <a:cs typeface="Montserrat Medium"/>
              <a:sym typeface="Montserrat Medium"/>
            </a:endParaRPr>
          </a:p>
          <a:p>
            <a:pPr indent="-228600" lvl="7" marL="3429000" rtl="0" algn="ctr">
              <a:lnSpc>
                <a:spcPct val="90000"/>
              </a:lnSpc>
              <a:spcBef>
                <a:spcPts val="0"/>
              </a:spcBef>
              <a:spcAft>
                <a:spcPts val="0"/>
              </a:spcAft>
              <a:buClr>
                <a:schemeClr val="dk1"/>
              </a:buClr>
              <a:buSzPts val="3600"/>
              <a:buChar char="•"/>
            </a:pPr>
            <a:r>
              <a:rPr b="1" lang="en-US" sz="3600">
                <a:latin typeface="Montserrat Medium"/>
                <a:ea typeface="Montserrat Medium"/>
                <a:cs typeface="Montserrat Medium"/>
                <a:sym typeface="Montserrat Medium"/>
              </a:rPr>
              <a:t>Cell phone Charger</a:t>
            </a:r>
            <a:endParaRPr b="1" sz="3600">
              <a:latin typeface="Montserrat Medium"/>
              <a:ea typeface="Montserrat Medium"/>
              <a:cs typeface="Montserrat Medium"/>
              <a:sym typeface="Montserrat Medium"/>
            </a:endParaRPr>
          </a:p>
          <a:p>
            <a:pPr indent="-228600" lvl="7" marL="3429000" rtl="0" algn="ctr">
              <a:lnSpc>
                <a:spcPct val="90000"/>
              </a:lnSpc>
              <a:spcBef>
                <a:spcPts val="0"/>
              </a:spcBef>
              <a:spcAft>
                <a:spcPts val="0"/>
              </a:spcAft>
              <a:buSzPts val="3600"/>
              <a:buFont typeface="Montserrat Medium"/>
              <a:buChar char="•"/>
            </a:pPr>
            <a:r>
              <a:rPr b="1" lang="en-US" sz="3600">
                <a:latin typeface="Montserrat Medium"/>
                <a:ea typeface="Montserrat Medium"/>
                <a:cs typeface="Montserrat Medium"/>
                <a:sym typeface="Montserrat Medium"/>
              </a:rPr>
              <a:t>Power bank</a:t>
            </a:r>
            <a:endParaRPr b="1" sz="3600">
              <a:latin typeface="Montserrat Medium"/>
              <a:ea typeface="Montserrat Medium"/>
              <a:cs typeface="Montserrat Medium"/>
              <a:sym typeface="Montserrat Medium"/>
            </a:endParaRPr>
          </a:p>
          <a:p>
            <a:pPr indent="0" lvl="0" marL="228600" rtl="0" algn="l">
              <a:lnSpc>
                <a:spcPct val="90000"/>
              </a:lnSpc>
              <a:spcBef>
                <a:spcPts val="0"/>
              </a:spcBef>
              <a:spcAft>
                <a:spcPts val="0"/>
              </a:spcAft>
              <a:buClr>
                <a:schemeClr val="dk2"/>
              </a:buClr>
              <a:buSzPts val="3600"/>
              <a:buFont typeface="Noto Sans Symbols"/>
              <a:buNone/>
            </a:pPr>
            <a:r>
              <a:t/>
            </a:r>
            <a:endParaRPr b="1" sz="3600">
              <a:solidFill>
                <a:srgbClr val="3F3F3F"/>
              </a:solidFill>
              <a:latin typeface="Montserrat Medium"/>
              <a:ea typeface="Montserrat Medium"/>
              <a:cs typeface="Montserrat Medium"/>
              <a:sym typeface="Montserrat Medium"/>
            </a:endParaRPr>
          </a:p>
          <a:p>
            <a:pPr indent="0" lvl="4" marL="1828800" rtl="0" algn="r">
              <a:lnSpc>
                <a:spcPct val="90000"/>
              </a:lnSpc>
              <a:spcBef>
                <a:spcPts val="0"/>
              </a:spcBef>
              <a:spcAft>
                <a:spcPts val="0"/>
              </a:spcAft>
              <a:buClr>
                <a:schemeClr val="dk2"/>
              </a:buClr>
              <a:buSzPts val="3600"/>
              <a:buFont typeface="Noto Sans Symbols"/>
              <a:buNone/>
            </a:pPr>
            <a:r>
              <a:t/>
            </a:r>
            <a:endParaRPr b="1" sz="3600">
              <a:solidFill>
                <a:srgbClr val="3F3F3F"/>
              </a:solidFill>
              <a:latin typeface="Montserrat Medium"/>
              <a:ea typeface="Montserrat Medium"/>
              <a:cs typeface="Montserrat Medium"/>
              <a:sym typeface="Montserrat Medium"/>
            </a:endParaRPr>
          </a:p>
          <a:p>
            <a:pPr indent="0" lvl="0" marL="228600" rtl="0" algn="l">
              <a:lnSpc>
                <a:spcPct val="90000"/>
              </a:lnSpc>
              <a:spcBef>
                <a:spcPts val="0"/>
              </a:spcBef>
              <a:spcAft>
                <a:spcPts val="0"/>
              </a:spcAft>
              <a:buClr>
                <a:schemeClr val="dk2"/>
              </a:buClr>
              <a:buSzPts val="3600"/>
              <a:buFont typeface="Noto Sans Symbols"/>
              <a:buNone/>
            </a:pPr>
            <a:r>
              <a:t/>
            </a:r>
            <a:endParaRPr b="1" sz="3600">
              <a:solidFill>
                <a:srgbClr val="3F3F3F"/>
              </a:solidFill>
              <a:latin typeface="Montserrat Medium"/>
              <a:ea typeface="Montserrat Medium"/>
              <a:cs typeface="Montserrat Medium"/>
              <a:sym typeface="Montserrat Medium"/>
            </a:endParaRPr>
          </a:p>
          <a:p>
            <a:pPr indent="0" lvl="0" marL="228600" rtl="0" algn="l">
              <a:lnSpc>
                <a:spcPct val="90000"/>
              </a:lnSpc>
              <a:spcBef>
                <a:spcPts val="0"/>
              </a:spcBef>
              <a:spcAft>
                <a:spcPts val="0"/>
              </a:spcAft>
              <a:buClr>
                <a:schemeClr val="dk2"/>
              </a:buClr>
              <a:buSzPts val="3600"/>
              <a:buFont typeface="Noto Sans Symbols"/>
              <a:buNone/>
            </a:pPr>
            <a:r>
              <a:t/>
            </a:r>
            <a:endParaRPr b="1" sz="3600">
              <a:solidFill>
                <a:srgbClr val="3F3F3F"/>
              </a:solidFill>
              <a:latin typeface="Montserrat Medium"/>
              <a:ea typeface="Montserrat Medium"/>
              <a:cs typeface="Montserrat Medium"/>
              <a:sym typeface="Montserrat Medium"/>
            </a:endParaRPr>
          </a:p>
          <a:p>
            <a:pPr indent="-228600" lvl="4" marL="2057400" rtl="0" algn="l">
              <a:lnSpc>
                <a:spcPct val="90000"/>
              </a:lnSpc>
              <a:spcBef>
                <a:spcPts val="0"/>
              </a:spcBef>
              <a:spcAft>
                <a:spcPts val="0"/>
              </a:spcAft>
              <a:buClr>
                <a:srgbClr val="3F3F3F"/>
              </a:buClr>
              <a:buSzPts val="3600"/>
              <a:buFont typeface="Noto Sans Symbols"/>
              <a:buChar char="►"/>
            </a:pPr>
            <a:r>
              <a:rPr b="1" lang="en-US" sz="3600">
                <a:solidFill>
                  <a:srgbClr val="3F3F3F"/>
                </a:solidFill>
                <a:latin typeface="Montserrat Medium"/>
                <a:ea typeface="Montserrat Medium"/>
                <a:cs typeface="Montserrat Medium"/>
                <a:sym typeface="Montserrat Medium"/>
              </a:rPr>
              <a:t>Tools</a:t>
            </a:r>
            <a:endParaRPr/>
          </a:p>
        </p:txBody>
      </p:sp>
      <p:pic>
        <p:nvPicPr>
          <p:cNvPr descr="Image result for sleeping bag cartoon" id="349" name="Google Shape;349;p23"/>
          <p:cNvPicPr preferRelativeResize="0"/>
          <p:nvPr/>
        </p:nvPicPr>
        <p:blipFill rotWithShape="1">
          <a:blip r:embed="rId3">
            <a:alphaModFix/>
          </a:blip>
          <a:srcRect b="0" l="0" r="0" t="0"/>
          <a:stretch/>
        </p:blipFill>
        <p:spPr>
          <a:xfrm>
            <a:off x="4572000" y="304800"/>
            <a:ext cx="2438400" cy="2438400"/>
          </a:xfrm>
          <a:prstGeom prst="rect">
            <a:avLst/>
          </a:prstGeom>
          <a:noFill/>
          <a:ln>
            <a:noFill/>
          </a:ln>
        </p:spPr>
      </p:pic>
      <p:pic>
        <p:nvPicPr>
          <p:cNvPr descr="Related image" id="350" name="Google Shape;350;p23"/>
          <p:cNvPicPr preferRelativeResize="0"/>
          <p:nvPr/>
        </p:nvPicPr>
        <p:blipFill rotWithShape="1">
          <a:blip r:embed="rId4">
            <a:alphaModFix/>
          </a:blip>
          <a:srcRect b="0" l="0" r="0" t="0"/>
          <a:stretch/>
        </p:blipFill>
        <p:spPr>
          <a:xfrm>
            <a:off x="163513" y="1980614"/>
            <a:ext cx="3476625" cy="2438986"/>
          </a:xfrm>
          <a:prstGeom prst="rect">
            <a:avLst/>
          </a:prstGeom>
          <a:noFill/>
          <a:ln>
            <a:noFill/>
          </a:ln>
        </p:spPr>
      </p:pic>
      <p:pic>
        <p:nvPicPr>
          <p:cNvPr descr="Image result for disaster tools" id="351" name="Google Shape;351;p23"/>
          <p:cNvPicPr preferRelativeResize="0"/>
          <p:nvPr/>
        </p:nvPicPr>
        <p:blipFill rotWithShape="1">
          <a:blip r:embed="rId5">
            <a:alphaModFix/>
          </a:blip>
          <a:srcRect b="0" l="0" r="0" t="0"/>
          <a:stretch/>
        </p:blipFill>
        <p:spPr>
          <a:xfrm>
            <a:off x="4187825" y="4419600"/>
            <a:ext cx="4419600" cy="22098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6" name="Shape 356"/>
        <p:cNvGrpSpPr/>
        <p:nvPr/>
      </p:nvGrpSpPr>
      <p:grpSpPr>
        <a:xfrm>
          <a:off x="0" y="0"/>
          <a:ext cx="0" cy="0"/>
          <a:chOff x="0" y="0"/>
          <a:chExt cx="0" cy="0"/>
        </a:xfrm>
      </p:grpSpPr>
      <p:sp>
        <p:nvSpPr>
          <p:cNvPr id="357" name="Google Shape;357;p24"/>
          <p:cNvSpPr txBox="1"/>
          <p:nvPr>
            <p:ph idx="1" type="body"/>
          </p:nvPr>
        </p:nvSpPr>
        <p:spPr>
          <a:xfrm>
            <a:off x="0" y="1055688"/>
            <a:ext cx="9144000" cy="5497512"/>
          </a:xfrm>
          <a:prstGeom prst="rect">
            <a:avLst/>
          </a:prstGeom>
          <a:noFill/>
          <a:ln>
            <a:noFill/>
          </a:ln>
        </p:spPr>
        <p:txBody>
          <a:bodyPr anchorCtr="0" anchor="t" bIns="45700" lIns="91425" spcFirstLastPara="1" rIns="91425" wrap="square" tIns="45700">
            <a:noAutofit/>
          </a:bodyPr>
          <a:lstStyle/>
          <a:p>
            <a:pPr indent="-228600" lvl="3" marL="1600200" rtl="0" algn="l">
              <a:lnSpc>
                <a:spcPct val="90000"/>
              </a:lnSpc>
              <a:spcBef>
                <a:spcPts val="0"/>
              </a:spcBef>
              <a:spcAft>
                <a:spcPts val="0"/>
              </a:spcAft>
              <a:buClr>
                <a:srgbClr val="3F3F3F"/>
              </a:buClr>
              <a:buSzPts val="3000"/>
              <a:buFont typeface="Noto Sans Symbols"/>
              <a:buChar char="►"/>
            </a:pPr>
            <a:r>
              <a:rPr b="1" lang="en-US" sz="3000">
                <a:solidFill>
                  <a:srgbClr val="3F3F3F"/>
                </a:solidFill>
                <a:latin typeface="Montserrat Medium"/>
                <a:ea typeface="Montserrat Medium"/>
                <a:cs typeface="Montserrat Medium"/>
                <a:sym typeface="Montserrat Medium"/>
              </a:rPr>
              <a:t>Medications -	</a:t>
            </a:r>
            <a:endParaRPr/>
          </a:p>
          <a:p>
            <a:pPr indent="0" lvl="0" marL="0" rtl="0" algn="l">
              <a:lnSpc>
                <a:spcPct val="90000"/>
              </a:lnSpc>
              <a:spcBef>
                <a:spcPts val="0"/>
              </a:spcBef>
              <a:spcAft>
                <a:spcPts val="0"/>
              </a:spcAft>
              <a:buClr>
                <a:srgbClr val="3F3F3F"/>
              </a:buClr>
              <a:buSzPts val="3600"/>
              <a:buFont typeface="Noto Sans Symbols"/>
              <a:buNone/>
            </a:pPr>
            <a:r>
              <a:rPr b="1" lang="en-US" sz="3600">
                <a:solidFill>
                  <a:srgbClr val="3F3F3F"/>
                </a:solidFill>
                <a:latin typeface="Montserrat Medium"/>
                <a:ea typeface="Montserrat Medium"/>
                <a:cs typeface="Montserrat Medium"/>
                <a:sym typeface="Montserrat Medium"/>
              </a:rPr>
              <a:t>		prescription &amp;</a:t>
            </a:r>
            <a:endParaRPr/>
          </a:p>
          <a:p>
            <a:pPr indent="0" lvl="0" marL="0" rtl="0" algn="l">
              <a:lnSpc>
                <a:spcPct val="90000"/>
              </a:lnSpc>
              <a:spcBef>
                <a:spcPts val="0"/>
              </a:spcBef>
              <a:spcAft>
                <a:spcPts val="0"/>
              </a:spcAft>
              <a:buClr>
                <a:srgbClr val="3F3F3F"/>
              </a:buClr>
              <a:buSzPts val="3600"/>
              <a:buFont typeface="Noto Sans Symbols"/>
              <a:buNone/>
            </a:pPr>
            <a:r>
              <a:rPr b="1" lang="en-US" sz="3600">
                <a:solidFill>
                  <a:srgbClr val="3F3F3F"/>
                </a:solidFill>
                <a:latin typeface="Montserrat Medium"/>
                <a:ea typeface="Montserrat Medium"/>
                <a:cs typeface="Montserrat Medium"/>
                <a:sym typeface="Montserrat Medium"/>
              </a:rPr>
              <a:t>		non-prescription						</a:t>
            </a:r>
            <a:endParaRPr/>
          </a:p>
          <a:p>
            <a:pPr indent="0" lvl="0" marL="228600" rtl="0" algn="l">
              <a:lnSpc>
                <a:spcPct val="90000"/>
              </a:lnSpc>
              <a:spcBef>
                <a:spcPts val="0"/>
              </a:spcBef>
              <a:spcAft>
                <a:spcPts val="0"/>
              </a:spcAft>
              <a:buClr>
                <a:schemeClr val="dk2"/>
              </a:buClr>
              <a:buSzPts val="3600"/>
              <a:buFont typeface="Noto Sans Symbols"/>
              <a:buNone/>
            </a:pPr>
            <a:r>
              <a:t/>
            </a:r>
            <a:endParaRPr b="1" sz="3600">
              <a:solidFill>
                <a:srgbClr val="3F3F3F"/>
              </a:solidFill>
              <a:latin typeface="Montserrat Medium"/>
              <a:ea typeface="Montserrat Medium"/>
              <a:cs typeface="Montserrat Medium"/>
              <a:sym typeface="Montserrat Medium"/>
            </a:endParaRPr>
          </a:p>
          <a:p>
            <a:pPr indent="0" lvl="0" marL="228600" rtl="0" algn="l">
              <a:lnSpc>
                <a:spcPct val="90000"/>
              </a:lnSpc>
              <a:spcBef>
                <a:spcPts val="0"/>
              </a:spcBef>
              <a:spcAft>
                <a:spcPts val="0"/>
              </a:spcAft>
              <a:buClr>
                <a:schemeClr val="dk2"/>
              </a:buClr>
              <a:buSzPts val="3600"/>
              <a:buFont typeface="Noto Sans Symbols"/>
              <a:buNone/>
            </a:pPr>
            <a:r>
              <a:t/>
            </a:r>
            <a:endParaRPr b="1" sz="3600">
              <a:solidFill>
                <a:srgbClr val="3F3F3F"/>
              </a:solidFill>
              <a:latin typeface="Montserrat Medium"/>
              <a:ea typeface="Montserrat Medium"/>
              <a:cs typeface="Montserrat Medium"/>
              <a:sym typeface="Montserrat Medium"/>
            </a:endParaRPr>
          </a:p>
          <a:p>
            <a:pPr indent="-228600" lvl="5" marL="2514600" rtl="0" algn="l">
              <a:lnSpc>
                <a:spcPct val="90000"/>
              </a:lnSpc>
              <a:spcBef>
                <a:spcPts val="0"/>
              </a:spcBef>
              <a:spcAft>
                <a:spcPts val="0"/>
              </a:spcAft>
              <a:buClr>
                <a:schemeClr val="dk1"/>
              </a:buClr>
              <a:buSzPts val="3600"/>
              <a:buChar char="•"/>
            </a:pPr>
            <a:r>
              <a:rPr b="1" lang="en-US" sz="3600">
                <a:latin typeface="Montserrat Medium"/>
                <a:ea typeface="Montserrat Medium"/>
                <a:cs typeface="Montserrat Medium"/>
                <a:sym typeface="Montserrat Medium"/>
              </a:rPr>
              <a:t>Sweet Treats</a:t>
            </a:r>
            <a:endParaRPr/>
          </a:p>
          <a:p>
            <a:pPr indent="0" lvl="5" marL="2514600" rtl="0" algn="l">
              <a:lnSpc>
                <a:spcPct val="90000"/>
              </a:lnSpc>
              <a:spcBef>
                <a:spcPts val="0"/>
              </a:spcBef>
              <a:spcAft>
                <a:spcPts val="0"/>
              </a:spcAft>
              <a:buClr>
                <a:schemeClr val="dk1"/>
              </a:buClr>
              <a:buSzPts val="3600"/>
              <a:buNone/>
            </a:pPr>
            <a:r>
              <a:t/>
            </a:r>
            <a:endParaRPr b="1" sz="3600">
              <a:latin typeface="Montserrat Medium"/>
              <a:ea typeface="Montserrat Medium"/>
              <a:cs typeface="Montserrat Medium"/>
              <a:sym typeface="Montserrat Medium"/>
            </a:endParaRPr>
          </a:p>
          <a:p>
            <a:pPr indent="0" lvl="0" marL="228600" rtl="0" algn="l">
              <a:lnSpc>
                <a:spcPct val="90000"/>
              </a:lnSpc>
              <a:spcBef>
                <a:spcPts val="0"/>
              </a:spcBef>
              <a:spcAft>
                <a:spcPts val="0"/>
              </a:spcAft>
              <a:buClr>
                <a:schemeClr val="dk2"/>
              </a:buClr>
              <a:buSzPts val="3600"/>
              <a:buFont typeface="Noto Sans Symbols"/>
              <a:buNone/>
            </a:pPr>
            <a:r>
              <a:t/>
            </a:r>
            <a:endParaRPr b="1" sz="3600">
              <a:solidFill>
                <a:srgbClr val="3F3F3F"/>
              </a:solidFill>
              <a:latin typeface="Montserrat Medium"/>
              <a:ea typeface="Montserrat Medium"/>
              <a:cs typeface="Montserrat Medium"/>
              <a:sym typeface="Montserrat Medium"/>
            </a:endParaRPr>
          </a:p>
          <a:p>
            <a:pPr indent="-241300" lvl="1" marL="685800" rtl="0" algn="l">
              <a:lnSpc>
                <a:spcPct val="90000"/>
              </a:lnSpc>
              <a:spcBef>
                <a:spcPts val="0"/>
              </a:spcBef>
              <a:spcAft>
                <a:spcPts val="0"/>
              </a:spcAft>
              <a:buClr>
                <a:srgbClr val="3F3F3F"/>
              </a:buClr>
              <a:buSzPts val="3800"/>
              <a:buFont typeface="Noto Sans Symbols"/>
              <a:buChar char="►"/>
            </a:pPr>
            <a:r>
              <a:rPr b="1" lang="en-US" sz="3800">
                <a:solidFill>
                  <a:srgbClr val="3F3F3F"/>
                </a:solidFill>
                <a:latin typeface="Montserrat Medium"/>
                <a:ea typeface="Montserrat Medium"/>
                <a:cs typeface="Montserrat Medium"/>
                <a:sym typeface="Montserrat Medium"/>
              </a:rPr>
              <a:t>Hygiene + Sanitation</a:t>
            </a:r>
            <a:endParaRPr sz="3800">
              <a:solidFill>
                <a:srgbClr val="3F3F3F"/>
              </a:solidFill>
              <a:latin typeface="Montserrat Medium"/>
              <a:ea typeface="Montserrat Medium"/>
              <a:cs typeface="Montserrat Medium"/>
              <a:sym typeface="Montserrat Medium"/>
            </a:endParaRPr>
          </a:p>
        </p:txBody>
      </p:sp>
      <p:sp>
        <p:nvSpPr>
          <p:cNvPr id="358" name="Google Shape;358;p24"/>
          <p:cNvSpPr txBox="1"/>
          <p:nvPr/>
        </p:nvSpPr>
        <p:spPr>
          <a:xfrm>
            <a:off x="-1371600" y="161925"/>
            <a:ext cx="6629400" cy="8302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4800" u="none" cap="none" strike="noStrike">
                <a:solidFill>
                  <a:schemeClr val="accent1"/>
                </a:solidFill>
                <a:latin typeface="Montserrat Medium"/>
                <a:ea typeface="Montserrat Medium"/>
                <a:cs typeface="Montserrat Medium"/>
                <a:sym typeface="Montserrat Medium"/>
              </a:rPr>
              <a:t>PERSONAL</a:t>
            </a:r>
            <a:endParaRPr/>
          </a:p>
        </p:txBody>
      </p:sp>
      <p:pic>
        <p:nvPicPr>
          <p:cNvPr descr="Related image" id="359" name="Google Shape;359;p24"/>
          <p:cNvPicPr preferRelativeResize="0"/>
          <p:nvPr/>
        </p:nvPicPr>
        <p:blipFill rotWithShape="1">
          <a:blip r:embed="rId3">
            <a:alphaModFix/>
          </a:blip>
          <a:srcRect b="0" l="0" r="0" t="0"/>
          <a:stretch/>
        </p:blipFill>
        <p:spPr>
          <a:xfrm>
            <a:off x="5986463" y="225425"/>
            <a:ext cx="2654300" cy="2713038"/>
          </a:xfrm>
          <a:prstGeom prst="rect">
            <a:avLst/>
          </a:prstGeom>
          <a:noFill/>
          <a:ln>
            <a:noFill/>
          </a:ln>
        </p:spPr>
      </p:pic>
      <p:pic>
        <p:nvPicPr>
          <p:cNvPr descr="Image result for good treat cartoon" id="360" name="Google Shape;360;p24"/>
          <p:cNvPicPr preferRelativeResize="0"/>
          <p:nvPr/>
        </p:nvPicPr>
        <p:blipFill rotWithShape="1">
          <a:blip r:embed="rId4">
            <a:alphaModFix/>
          </a:blip>
          <a:srcRect b="5555" l="52499" r="7499" t="1111"/>
          <a:stretch/>
        </p:blipFill>
        <p:spPr>
          <a:xfrm>
            <a:off x="192088" y="2655888"/>
            <a:ext cx="1751012" cy="2297112"/>
          </a:xfrm>
          <a:prstGeom prst="rect">
            <a:avLst/>
          </a:prstGeom>
          <a:noFill/>
          <a:ln>
            <a:noFill/>
          </a:ln>
        </p:spPr>
      </p:pic>
      <p:pic>
        <p:nvPicPr>
          <p:cNvPr descr="Image result for personal hygiene set" id="361" name="Google Shape;361;p24"/>
          <p:cNvPicPr preferRelativeResize="0"/>
          <p:nvPr/>
        </p:nvPicPr>
        <p:blipFill rotWithShape="1">
          <a:blip r:embed="rId5">
            <a:alphaModFix/>
          </a:blip>
          <a:srcRect b="2473" l="16483" r="38333" t="8752"/>
          <a:stretch/>
        </p:blipFill>
        <p:spPr>
          <a:xfrm>
            <a:off x="6397625" y="3484563"/>
            <a:ext cx="2243138" cy="29368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6" name="Shape 366"/>
        <p:cNvGrpSpPr/>
        <p:nvPr/>
      </p:nvGrpSpPr>
      <p:grpSpPr>
        <a:xfrm>
          <a:off x="0" y="0"/>
          <a:ext cx="0" cy="0"/>
          <a:chOff x="0" y="0"/>
          <a:chExt cx="0" cy="0"/>
        </a:xfrm>
      </p:grpSpPr>
      <p:sp>
        <p:nvSpPr>
          <p:cNvPr id="367" name="Google Shape;367;p25"/>
          <p:cNvSpPr txBox="1"/>
          <p:nvPr>
            <p:ph idx="1" type="body"/>
          </p:nvPr>
        </p:nvSpPr>
        <p:spPr>
          <a:xfrm>
            <a:off x="457200" y="713316"/>
            <a:ext cx="8686800" cy="6231467"/>
          </a:xfrm>
          <a:prstGeom prst="rect">
            <a:avLst/>
          </a:prstGeom>
          <a:noFill/>
          <a:ln>
            <a:noFill/>
          </a:ln>
        </p:spPr>
        <p:txBody>
          <a:bodyPr anchorCtr="0" anchor="t" bIns="45700" lIns="91425" spcFirstLastPara="1" rIns="91425" wrap="square" tIns="45700">
            <a:noAutofit/>
          </a:bodyPr>
          <a:lstStyle/>
          <a:p>
            <a:pPr indent="0" lvl="0" marL="228600" rtl="0" algn="l">
              <a:lnSpc>
                <a:spcPct val="90000"/>
              </a:lnSpc>
              <a:spcBef>
                <a:spcPts val="0"/>
              </a:spcBef>
              <a:spcAft>
                <a:spcPts val="0"/>
              </a:spcAft>
              <a:buClr>
                <a:schemeClr val="dk2"/>
              </a:buClr>
              <a:buSzPts val="3600"/>
              <a:buFont typeface="Noto Sans Symbols"/>
              <a:buNone/>
            </a:pPr>
            <a:r>
              <a:t/>
            </a:r>
            <a:endParaRPr b="1" sz="3600">
              <a:solidFill>
                <a:srgbClr val="3F3F3F"/>
              </a:solidFill>
              <a:latin typeface="Montserrat Medium"/>
              <a:ea typeface="Montserrat Medium"/>
              <a:cs typeface="Montserrat Medium"/>
              <a:sym typeface="Montserrat Medium"/>
            </a:endParaRPr>
          </a:p>
          <a:p>
            <a:pPr indent="-228600" lvl="4" marL="2057400" rtl="0" algn="r">
              <a:lnSpc>
                <a:spcPct val="90000"/>
              </a:lnSpc>
              <a:spcBef>
                <a:spcPts val="0"/>
              </a:spcBef>
              <a:spcAft>
                <a:spcPts val="0"/>
              </a:spcAft>
              <a:buClr>
                <a:srgbClr val="3F3F3F"/>
              </a:buClr>
              <a:buSzPts val="3600"/>
              <a:buFont typeface="Noto Sans Symbols"/>
              <a:buChar char="►"/>
            </a:pPr>
            <a:r>
              <a:rPr b="1" lang="en-US" sz="3600">
                <a:solidFill>
                  <a:srgbClr val="3F3F3F"/>
                </a:solidFill>
                <a:latin typeface="Montserrat Medium"/>
                <a:ea typeface="Montserrat Medium"/>
                <a:cs typeface="Montserrat Medium"/>
                <a:sym typeface="Montserrat Medium"/>
              </a:rPr>
              <a:t>Personal Documents	</a:t>
            </a:r>
            <a:endParaRPr/>
          </a:p>
          <a:p>
            <a:pPr indent="0" lvl="0" marL="228600" rtl="0" algn="l">
              <a:lnSpc>
                <a:spcPct val="90000"/>
              </a:lnSpc>
              <a:spcBef>
                <a:spcPts val="0"/>
              </a:spcBef>
              <a:spcAft>
                <a:spcPts val="0"/>
              </a:spcAft>
              <a:buClr>
                <a:schemeClr val="dk2"/>
              </a:buClr>
              <a:buSzPts val="3600"/>
              <a:buFont typeface="Noto Sans Symbols"/>
              <a:buNone/>
            </a:pPr>
            <a:r>
              <a:t/>
            </a:r>
            <a:endParaRPr b="1" sz="3600">
              <a:solidFill>
                <a:srgbClr val="3F3F3F"/>
              </a:solidFill>
              <a:latin typeface="Montserrat Medium"/>
              <a:ea typeface="Montserrat Medium"/>
              <a:cs typeface="Montserrat Medium"/>
              <a:sym typeface="Montserrat Medium"/>
            </a:endParaRPr>
          </a:p>
          <a:p>
            <a:pPr indent="0" lvl="5" marL="2514600" rtl="0" algn="l">
              <a:lnSpc>
                <a:spcPct val="90000"/>
              </a:lnSpc>
              <a:spcBef>
                <a:spcPts val="0"/>
              </a:spcBef>
              <a:spcAft>
                <a:spcPts val="0"/>
              </a:spcAft>
              <a:buClr>
                <a:schemeClr val="dk1"/>
              </a:buClr>
              <a:buSzPts val="3600"/>
              <a:buNone/>
            </a:pPr>
            <a:r>
              <a:t/>
            </a:r>
            <a:endParaRPr b="1" sz="3600">
              <a:latin typeface="Montserrat Medium"/>
              <a:ea typeface="Montserrat Medium"/>
              <a:cs typeface="Montserrat Medium"/>
              <a:sym typeface="Montserrat Medium"/>
            </a:endParaRPr>
          </a:p>
          <a:p>
            <a:pPr indent="-228600" lvl="0" marL="228600" rtl="0" algn="ctr">
              <a:lnSpc>
                <a:spcPct val="90000"/>
              </a:lnSpc>
              <a:spcBef>
                <a:spcPts val="0"/>
              </a:spcBef>
              <a:spcAft>
                <a:spcPts val="0"/>
              </a:spcAft>
              <a:buClr>
                <a:srgbClr val="3F3F3F"/>
              </a:buClr>
              <a:buSzPts val="3600"/>
              <a:buChar char="•"/>
            </a:pPr>
            <a:r>
              <a:rPr b="1" lang="en-US" sz="3600">
                <a:solidFill>
                  <a:srgbClr val="3F3F3F"/>
                </a:solidFill>
                <a:latin typeface="Montserrat Medium"/>
                <a:ea typeface="Montserrat Medium"/>
                <a:cs typeface="Montserrat Medium"/>
                <a:sym typeface="Montserrat Medium"/>
              </a:rPr>
              <a:t>Children Toys and Games </a:t>
            </a:r>
            <a:endParaRPr/>
          </a:p>
          <a:p>
            <a:pPr indent="-228600" lvl="0" marL="228600" rtl="0" algn="ctr">
              <a:lnSpc>
                <a:spcPct val="90000"/>
              </a:lnSpc>
              <a:spcBef>
                <a:spcPts val="0"/>
              </a:spcBef>
              <a:spcAft>
                <a:spcPts val="0"/>
              </a:spcAft>
              <a:buClr>
                <a:srgbClr val="3F3F3F"/>
              </a:buClr>
              <a:buSzPts val="3600"/>
              <a:buChar char="•"/>
            </a:pPr>
            <a:r>
              <a:rPr b="1" lang="en-US" sz="3600">
                <a:solidFill>
                  <a:srgbClr val="3F3F3F"/>
                </a:solidFill>
                <a:latin typeface="Montserrat Medium"/>
                <a:ea typeface="Montserrat Medium"/>
                <a:cs typeface="Montserrat Medium"/>
                <a:sym typeface="Montserrat Medium"/>
              </a:rPr>
              <a:t>Pet Items</a:t>
            </a:r>
            <a:endParaRPr/>
          </a:p>
          <a:p>
            <a:pPr indent="0" lvl="5" marL="2514600" rtl="0" algn="r">
              <a:lnSpc>
                <a:spcPct val="90000"/>
              </a:lnSpc>
              <a:spcBef>
                <a:spcPts val="0"/>
              </a:spcBef>
              <a:spcAft>
                <a:spcPts val="0"/>
              </a:spcAft>
              <a:buClr>
                <a:schemeClr val="dk1"/>
              </a:buClr>
              <a:buSzPts val="3600"/>
              <a:buNone/>
            </a:pPr>
            <a:r>
              <a:t/>
            </a:r>
            <a:endParaRPr b="1" sz="3600">
              <a:latin typeface="Montserrat Medium"/>
              <a:ea typeface="Montserrat Medium"/>
              <a:cs typeface="Montserrat Medium"/>
              <a:sym typeface="Montserrat Medium"/>
            </a:endParaRPr>
          </a:p>
          <a:p>
            <a:pPr indent="0" lvl="5" marL="2514600" rtl="0" algn="r">
              <a:lnSpc>
                <a:spcPct val="90000"/>
              </a:lnSpc>
              <a:spcBef>
                <a:spcPts val="0"/>
              </a:spcBef>
              <a:spcAft>
                <a:spcPts val="0"/>
              </a:spcAft>
              <a:buClr>
                <a:schemeClr val="dk1"/>
              </a:buClr>
              <a:buSzPts val="3600"/>
              <a:buNone/>
            </a:pPr>
            <a:r>
              <a:t/>
            </a:r>
            <a:endParaRPr b="1" sz="3600">
              <a:latin typeface="Montserrat Medium"/>
              <a:ea typeface="Montserrat Medium"/>
              <a:cs typeface="Montserrat Medium"/>
              <a:sym typeface="Montserrat Medium"/>
            </a:endParaRPr>
          </a:p>
          <a:p>
            <a:pPr indent="0" lvl="0" marL="228600" rtl="0" algn="l">
              <a:lnSpc>
                <a:spcPct val="90000"/>
              </a:lnSpc>
              <a:spcBef>
                <a:spcPts val="0"/>
              </a:spcBef>
              <a:spcAft>
                <a:spcPts val="0"/>
              </a:spcAft>
              <a:buClr>
                <a:schemeClr val="dk2"/>
              </a:buClr>
              <a:buSzPts val="3600"/>
              <a:buFont typeface="Noto Sans Symbols"/>
              <a:buNone/>
            </a:pPr>
            <a:r>
              <a:t/>
            </a:r>
            <a:endParaRPr b="1" sz="3600">
              <a:solidFill>
                <a:srgbClr val="3F3F3F"/>
              </a:solidFill>
              <a:latin typeface="Montserrat Medium"/>
              <a:ea typeface="Montserrat Medium"/>
              <a:cs typeface="Montserrat Medium"/>
              <a:sym typeface="Montserrat Medium"/>
            </a:endParaRPr>
          </a:p>
        </p:txBody>
      </p:sp>
      <p:pic>
        <p:nvPicPr>
          <p:cNvPr descr="Image result for personal documents" id="368" name="Google Shape;368;p25"/>
          <p:cNvPicPr preferRelativeResize="0"/>
          <p:nvPr/>
        </p:nvPicPr>
        <p:blipFill rotWithShape="1">
          <a:blip r:embed="rId3">
            <a:alphaModFix/>
          </a:blip>
          <a:srcRect b="0" l="0" r="0" t="0"/>
          <a:stretch/>
        </p:blipFill>
        <p:spPr>
          <a:xfrm>
            <a:off x="228600" y="261938"/>
            <a:ext cx="3271838" cy="2176462"/>
          </a:xfrm>
          <a:prstGeom prst="rect">
            <a:avLst/>
          </a:prstGeom>
          <a:noFill/>
          <a:ln>
            <a:noFill/>
          </a:ln>
        </p:spPr>
      </p:pic>
      <p:pic>
        <p:nvPicPr>
          <p:cNvPr descr="Image result for pets items" id="369" name="Google Shape;369;p25"/>
          <p:cNvPicPr preferRelativeResize="0"/>
          <p:nvPr/>
        </p:nvPicPr>
        <p:blipFill rotWithShape="1">
          <a:blip r:embed="rId4">
            <a:alphaModFix/>
          </a:blip>
          <a:srcRect b="8604" l="0" r="110" t="0"/>
          <a:stretch/>
        </p:blipFill>
        <p:spPr>
          <a:xfrm>
            <a:off x="1358168" y="3829049"/>
            <a:ext cx="2828925" cy="2767013"/>
          </a:xfrm>
          <a:prstGeom prst="rect">
            <a:avLst/>
          </a:prstGeom>
          <a:noFill/>
          <a:ln>
            <a:noFill/>
          </a:ln>
        </p:spPr>
      </p:pic>
      <p:pic>
        <p:nvPicPr>
          <p:cNvPr descr="Image result for baby items" id="370" name="Google Shape;370;p25"/>
          <p:cNvPicPr preferRelativeResize="0"/>
          <p:nvPr/>
        </p:nvPicPr>
        <p:blipFill rotWithShape="1">
          <a:blip r:embed="rId5">
            <a:alphaModFix/>
          </a:blip>
          <a:srcRect b="0" l="0" r="0" t="0"/>
          <a:stretch/>
        </p:blipFill>
        <p:spPr>
          <a:xfrm>
            <a:off x="4464050" y="3962400"/>
            <a:ext cx="4222750" cy="276701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5" name="Shape 375"/>
        <p:cNvGrpSpPr/>
        <p:nvPr/>
      </p:nvGrpSpPr>
      <p:grpSpPr>
        <a:xfrm>
          <a:off x="0" y="0"/>
          <a:ext cx="0" cy="0"/>
          <a:chOff x="0" y="0"/>
          <a:chExt cx="0" cy="0"/>
        </a:xfrm>
      </p:grpSpPr>
      <p:sp>
        <p:nvSpPr>
          <p:cNvPr id="376" name="Google Shape;376;p26"/>
          <p:cNvSpPr txBox="1"/>
          <p:nvPr>
            <p:ph idx="1" type="body"/>
          </p:nvPr>
        </p:nvSpPr>
        <p:spPr>
          <a:xfrm>
            <a:off x="228600" y="1206999"/>
            <a:ext cx="8748300" cy="3682500"/>
          </a:xfrm>
          <a:prstGeom prst="rect">
            <a:avLst/>
          </a:prstGeom>
          <a:noFill/>
          <a:ln>
            <a:noFill/>
          </a:ln>
        </p:spPr>
        <p:txBody>
          <a:bodyPr anchorCtr="0" anchor="t" bIns="45700" lIns="91425" spcFirstLastPara="1" rIns="91425" wrap="square" tIns="45700">
            <a:noAutofit/>
          </a:bodyPr>
          <a:lstStyle/>
          <a:p>
            <a:pPr indent="-342900" lvl="0" marL="228600" rtl="0" algn="l">
              <a:lnSpc>
                <a:spcPct val="90000"/>
              </a:lnSpc>
              <a:spcBef>
                <a:spcPts val="0"/>
              </a:spcBef>
              <a:spcAft>
                <a:spcPts val="0"/>
              </a:spcAft>
              <a:buClr>
                <a:schemeClr val="dk2"/>
              </a:buClr>
              <a:buSzPts val="5400"/>
              <a:buChar char="•"/>
            </a:pPr>
            <a:r>
              <a:rPr lang="en-US" sz="5400"/>
              <a:t>Electric/Solar Powered Generator</a:t>
            </a:r>
            <a:endParaRPr/>
          </a:p>
          <a:p>
            <a:pPr indent="-342900" lvl="0" marL="228600" rtl="0" algn="l">
              <a:lnSpc>
                <a:spcPct val="90000"/>
              </a:lnSpc>
              <a:spcBef>
                <a:spcPts val="1000"/>
              </a:spcBef>
              <a:spcAft>
                <a:spcPts val="0"/>
              </a:spcAft>
              <a:buClr>
                <a:schemeClr val="dk2"/>
              </a:buClr>
              <a:buSzPts val="5400"/>
              <a:buChar char="•"/>
            </a:pPr>
            <a:r>
              <a:rPr lang="en-US" sz="5400"/>
              <a:t>Rechargeable or Hand-Crank Flashlight</a:t>
            </a:r>
            <a:endParaRPr/>
          </a:p>
          <a:p>
            <a:pPr indent="0" lvl="0" marL="228600" rtl="0" algn="l">
              <a:lnSpc>
                <a:spcPct val="90000"/>
              </a:lnSpc>
              <a:spcBef>
                <a:spcPts val="100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1" name="Shape 381"/>
        <p:cNvGrpSpPr/>
        <p:nvPr/>
      </p:nvGrpSpPr>
      <p:grpSpPr>
        <a:xfrm>
          <a:off x="0" y="0"/>
          <a:ext cx="0" cy="0"/>
          <a:chOff x="0" y="0"/>
          <a:chExt cx="0" cy="0"/>
        </a:xfrm>
      </p:grpSpPr>
      <p:sp>
        <p:nvSpPr>
          <p:cNvPr id="382" name="Google Shape;382;p27"/>
          <p:cNvSpPr txBox="1"/>
          <p:nvPr>
            <p:ph idx="1" type="body"/>
          </p:nvPr>
        </p:nvSpPr>
        <p:spPr>
          <a:xfrm>
            <a:off x="152400" y="1676400"/>
            <a:ext cx="8991600" cy="4648200"/>
          </a:xfrm>
          <a:prstGeom prst="rect">
            <a:avLst/>
          </a:prstGeom>
          <a:noFill/>
          <a:ln>
            <a:noFill/>
          </a:ln>
        </p:spPr>
        <p:txBody>
          <a:bodyPr anchorCtr="0" anchor="t" bIns="45700" lIns="91425" spcFirstLastPara="1" rIns="91425" wrap="square" tIns="45700">
            <a:normAutofit/>
          </a:bodyPr>
          <a:lstStyle/>
          <a:p>
            <a:pPr indent="-304800" lvl="0" marL="457200" rtl="0" algn="l">
              <a:lnSpc>
                <a:spcPct val="90000"/>
              </a:lnSpc>
              <a:spcBef>
                <a:spcPts val="0"/>
              </a:spcBef>
              <a:spcAft>
                <a:spcPts val="0"/>
              </a:spcAft>
              <a:buClr>
                <a:schemeClr val="dk2"/>
              </a:buClr>
              <a:buSzPts val="2400"/>
              <a:buNone/>
            </a:pPr>
            <a:r>
              <a:t/>
            </a:r>
            <a:endParaRPr b="1">
              <a:latin typeface="Arial"/>
              <a:ea typeface="Arial"/>
              <a:cs typeface="Arial"/>
              <a:sym typeface="Arial"/>
            </a:endParaRPr>
          </a:p>
          <a:p>
            <a:pPr indent="-457200" lvl="0" marL="457200" rtl="0" algn="l">
              <a:lnSpc>
                <a:spcPct val="90000"/>
              </a:lnSpc>
              <a:spcBef>
                <a:spcPts val="1000"/>
              </a:spcBef>
              <a:spcAft>
                <a:spcPts val="0"/>
              </a:spcAft>
              <a:buClr>
                <a:srgbClr val="FF0000"/>
              </a:buClr>
              <a:buSzPts val="3600"/>
              <a:buFont typeface="Montserrat Medium"/>
              <a:buChar char="•"/>
            </a:pPr>
            <a:r>
              <a:rPr b="1" lang="en-US" sz="3600">
                <a:latin typeface="Montserrat Medium"/>
                <a:ea typeface="Montserrat Medium"/>
                <a:cs typeface="Montserrat Medium"/>
                <a:sym typeface="Montserrat Medium"/>
              </a:rPr>
              <a:t>At home</a:t>
            </a:r>
            <a:endParaRPr b="1" sz="3600">
              <a:latin typeface="Montserrat Medium"/>
              <a:ea typeface="Montserrat Medium"/>
              <a:cs typeface="Montserrat Medium"/>
              <a:sym typeface="Montserrat Medium"/>
            </a:endParaRPr>
          </a:p>
          <a:p>
            <a:pPr indent="-228600" lvl="0" marL="457200" rtl="0" algn="l">
              <a:lnSpc>
                <a:spcPct val="90000"/>
              </a:lnSpc>
              <a:spcBef>
                <a:spcPts val="1000"/>
              </a:spcBef>
              <a:spcAft>
                <a:spcPts val="0"/>
              </a:spcAft>
              <a:buClr>
                <a:srgbClr val="FF0000"/>
              </a:buClr>
              <a:buSzPts val="3600"/>
              <a:buFont typeface="Montserrat"/>
              <a:buNone/>
            </a:pPr>
            <a:r>
              <a:t/>
            </a:r>
            <a:endParaRPr b="1" sz="3600">
              <a:latin typeface="Montserrat Medium"/>
              <a:ea typeface="Montserrat Medium"/>
              <a:cs typeface="Montserrat Medium"/>
              <a:sym typeface="Montserrat Medium"/>
            </a:endParaRPr>
          </a:p>
          <a:p>
            <a:pPr indent="-457200" lvl="0" marL="457200" rtl="0" algn="l">
              <a:lnSpc>
                <a:spcPct val="90000"/>
              </a:lnSpc>
              <a:spcBef>
                <a:spcPts val="1000"/>
              </a:spcBef>
              <a:spcAft>
                <a:spcPts val="0"/>
              </a:spcAft>
              <a:buClr>
                <a:srgbClr val="FF0000"/>
              </a:buClr>
              <a:buSzPts val="3600"/>
              <a:buFont typeface="Montserrat Medium"/>
              <a:buChar char="•"/>
            </a:pPr>
            <a:r>
              <a:rPr b="1" lang="en-US" sz="3600">
                <a:latin typeface="Montserrat Medium"/>
                <a:ea typeface="Montserrat Medium"/>
                <a:cs typeface="Montserrat Medium"/>
                <a:sym typeface="Montserrat Medium"/>
              </a:rPr>
              <a:t>At work</a:t>
            </a:r>
            <a:endParaRPr b="1" sz="3600">
              <a:latin typeface="Montserrat Medium"/>
              <a:ea typeface="Montserrat Medium"/>
              <a:cs typeface="Montserrat Medium"/>
              <a:sym typeface="Montserrat Medium"/>
            </a:endParaRPr>
          </a:p>
          <a:p>
            <a:pPr indent="-228600" lvl="0" marL="457200" rtl="0" algn="l">
              <a:lnSpc>
                <a:spcPct val="90000"/>
              </a:lnSpc>
              <a:spcBef>
                <a:spcPts val="1000"/>
              </a:spcBef>
              <a:spcAft>
                <a:spcPts val="0"/>
              </a:spcAft>
              <a:buClr>
                <a:srgbClr val="FF0000"/>
              </a:buClr>
              <a:buSzPts val="3600"/>
              <a:buFont typeface="Montserrat"/>
              <a:buNone/>
            </a:pPr>
            <a:r>
              <a:t/>
            </a:r>
            <a:endParaRPr b="1" sz="3600">
              <a:latin typeface="Montserrat Medium"/>
              <a:ea typeface="Montserrat Medium"/>
              <a:cs typeface="Montserrat Medium"/>
              <a:sym typeface="Montserrat Medium"/>
            </a:endParaRPr>
          </a:p>
          <a:p>
            <a:pPr indent="-457200" lvl="0" marL="457200" rtl="0" algn="l">
              <a:lnSpc>
                <a:spcPct val="90000"/>
              </a:lnSpc>
              <a:spcBef>
                <a:spcPts val="0"/>
              </a:spcBef>
              <a:spcAft>
                <a:spcPts val="0"/>
              </a:spcAft>
              <a:buClr>
                <a:srgbClr val="FF0000"/>
              </a:buClr>
              <a:buSzPts val="3600"/>
              <a:buFont typeface="Montserrat Medium"/>
              <a:buChar char="•"/>
            </a:pPr>
            <a:r>
              <a:rPr b="1" lang="en-US" sz="3600">
                <a:latin typeface="Montserrat Medium"/>
                <a:ea typeface="Montserrat Medium"/>
                <a:cs typeface="Montserrat Medium"/>
                <a:sym typeface="Montserrat Medium"/>
              </a:rPr>
              <a:t>In your car </a:t>
            </a:r>
            <a:endParaRPr/>
          </a:p>
          <a:p>
            <a:pPr indent="0" lvl="0" marL="0" rtl="0" algn="l">
              <a:lnSpc>
                <a:spcPct val="90000"/>
              </a:lnSpc>
              <a:spcBef>
                <a:spcPts val="0"/>
              </a:spcBef>
              <a:spcAft>
                <a:spcPts val="0"/>
              </a:spcAft>
              <a:buClr>
                <a:srgbClr val="FF0000"/>
              </a:buClr>
              <a:buSzPts val="3600"/>
              <a:buFont typeface="Noto Sans Symbols"/>
              <a:buNone/>
            </a:pPr>
            <a:r>
              <a:rPr b="1" lang="en-US" sz="3600">
                <a:latin typeface="Montserrat Medium"/>
                <a:ea typeface="Montserrat Medium"/>
                <a:cs typeface="Montserrat Medium"/>
                <a:sym typeface="Montserrat Medium"/>
              </a:rPr>
              <a:t>or carry in-transit</a:t>
            </a:r>
            <a:endParaRPr b="1" sz="3600">
              <a:latin typeface="Montserrat Medium"/>
              <a:ea typeface="Montserrat Medium"/>
              <a:cs typeface="Montserrat Medium"/>
              <a:sym typeface="Montserrat Medium"/>
            </a:endParaRPr>
          </a:p>
        </p:txBody>
      </p:sp>
      <p:sp>
        <p:nvSpPr>
          <p:cNvPr id="383" name="Google Shape;383;p27"/>
          <p:cNvSpPr txBox="1"/>
          <p:nvPr/>
        </p:nvSpPr>
        <p:spPr>
          <a:xfrm>
            <a:off x="800100" y="187325"/>
            <a:ext cx="7696200" cy="13843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4800" u="none" cap="none" strike="noStrike">
                <a:solidFill>
                  <a:schemeClr val="accent1"/>
                </a:solidFill>
                <a:latin typeface="Montserrat Medium"/>
                <a:ea typeface="Montserrat Medium"/>
                <a:cs typeface="Montserrat Medium"/>
                <a:sym typeface="Montserrat Medium"/>
              </a:rPr>
              <a:t>STORE YOUR SUPPLIES</a:t>
            </a:r>
            <a:endParaRPr/>
          </a:p>
          <a:p>
            <a:pPr indent="0" lvl="0" marL="0" marR="0" rtl="0" algn="l">
              <a:spcBef>
                <a:spcPts val="1200"/>
              </a:spcBef>
              <a:spcAft>
                <a:spcPts val="0"/>
              </a:spcAft>
              <a:buNone/>
            </a:pPr>
            <a:r>
              <a:t/>
            </a:r>
            <a:endParaRPr b="0" i="0" sz="2400" u="none" cap="none" strike="noStrike">
              <a:solidFill>
                <a:schemeClr val="dk1"/>
              </a:solidFill>
              <a:latin typeface="Arial"/>
              <a:ea typeface="Arial"/>
              <a:cs typeface="Arial"/>
              <a:sym typeface="Arial"/>
            </a:endParaRPr>
          </a:p>
        </p:txBody>
      </p:sp>
      <p:pic>
        <p:nvPicPr>
          <p:cNvPr descr="Image result for disaster kits home" id="384" name="Google Shape;384;p27"/>
          <p:cNvPicPr preferRelativeResize="0"/>
          <p:nvPr/>
        </p:nvPicPr>
        <p:blipFill rotWithShape="1">
          <a:blip r:embed="rId3">
            <a:alphaModFix/>
          </a:blip>
          <a:srcRect b="0" l="0" r="0" t="0"/>
          <a:stretch/>
        </p:blipFill>
        <p:spPr>
          <a:xfrm>
            <a:off x="4686300" y="4276725"/>
            <a:ext cx="4305300" cy="2152650"/>
          </a:xfrm>
          <a:prstGeom prst="rect">
            <a:avLst/>
          </a:prstGeom>
          <a:noFill/>
          <a:ln>
            <a:noFill/>
          </a:ln>
        </p:spPr>
      </p:pic>
      <p:pic>
        <p:nvPicPr>
          <p:cNvPr descr="Image result for disaster kits for car" id="385" name="Google Shape;385;p27"/>
          <p:cNvPicPr preferRelativeResize="0"/>
          <p:nvPr/>
        </p:nvPicPr>
        <p:blipFill rotWithShape="1">
          <a:blip r:embed="rId4">
            <a:alphaModFix/>
          </a:blip>
          <a:srcRect b="0" l="0" r="0" t="0"/>
          <a:stretch/>
        </p:blipFill>
        <p:spPr>
          <a:xfrm>
            <a:off x="3200400" y="1066800"/>
            <a:ext cx="3943350" cy="28098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9" name="Shape 389"/>
        <p:cNvGrpSpPr/>
        <p:nvPr/>
      </p:nvGrpSpPr>
      <p:grpSpPr>
        <a:xfrm>
          <a:off x="0" y="0"/>
          <a:ext cx="0" cy="0"/>
          <a:chOff x="0" y="0"/>
          <a:chExt cx="0" cy="0"/>
        </a:xfrm>
      </p:grpSpPr>
      <p:sp>
        <p:nvSpPr>
          <p:cNvPr id="390" name="Google Shape;390;p28"/>
          <p:cNvSpPr txBox="1"/>
          <p:nvPr>
            <p:ph type="title"/>
          </p:nvPr>
        </p:nvSpPr>
        <p:spPr>
          <a:xfrm>
            <a:off x="623888" y="932985"/>
            <a:ext cx="7886700" cy="285273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6480"/>
              <a:buFont typeface="Montserrat"/>
              <a:buNone/>
            </a:pPr>
            <a:r>
              <a:rPr lang="en-US" sz="6480"/>
              <a:t>IS</a:t>
            </a:r>
            <a:r>
              <a:rPr lang="en-US" sz="6480"/>
              <a:t> YOUR HOME FIRE-SAFE?</a:t>
            </a:r>
            <a:endParaRPr sz="6480"/>
          </a:p>
        </p:txBody>
      </p:sp>
      <p:sp>
        <p:nvSpPr>
          <p:cNvPr id="391" name="Google Shape;391;p28"/>
          <p:cNvSpPr txBox="1"/>
          <p:nvPr>
            <p:ph idx="10" type="dt"/>
          </p:nvPr>
        </p:nvSpPr>
        <p:spPr>
          <a:xfrm>
            <a:off x="6744930" y="6356351"/>
            <a:ext cx="1600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March 18, 2020</a:t>
            </a:r>
            <a:endParaRPr/>
          </a:p>
        </p:txBody>
      </p:sp>
      <p:sp>
        <p:nvSpPr>
          <p:cNvPr id="392" name="Google Shape;392;p28"/>
          <p:cNvSpPr txBox="1"/>
          <p:nvPr>
            <p:ph idx="12" type="sldNum"/>
          </p:nvPr>
        </p:nvSpPr>
        <p:spPr>
          <a:xfrm>
            <a:off x="8458200" y="6356351"/>
            <a:ext cx="457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93" name="Google Shape;393;p28"/>
          <p:cNvSpPr txBox="1"/>
          <p:nvPr>
            <p:ph idx="1" type="body"/>
          </p:nvPr>
        </p:nvSpPr>
        <p:spPr>
          <a:xfrm>
            <a:off x="623888" y="3891366"/>
            <a:ext cx="7886700" cy="1500187"/>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accent3"/>
              </a:buClr>
              <a:buSzPts val="2000"/>
              <a:buNone/>
            </a:pPr>
            <a:r>
              <a:t/>
            </a:r>
            <a:endParaRPr/>
          </a:p>
        </p:txBody>
      </p:sp>
      <p:sp>
        <p:nvSpPr>
          <p:cNvPr id="394" name="Google Shape;394;p28"/>
          <p:cNvSpPr txBox="1"/>
          <p:nvPr/>
        </p:nvSpPr>
        <p:spPr>
          <a:xfrm>
            <a:off x="1121255" y="6356350"/>
            <a:ext cx="5623675" cy="36512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1000" u="none" cap="none" strike="noStrike">
                <a:solidFill>
                  <a:srgbClr val="888888"/>
                </a:solidFill>
                <a:latin typeface="Montserrat"/>
                <a:ea typeface="Montserrat"/>
                <a:cs typeface="Montserrat"/>
                <a:sym typeface="Montserrat"/>
              </a:rPr>
              <a:t>SEISMIC SAFETY OUTREACH PROGRAM</a:t>
            </a:r>
            <a:endParaRPr b="1" i="0" sz="1000" u="none" cap="none" strike="noStrike">
              <a:solidFill>
                <a:srgbClr val="888888"/>
              </a:solidFill>
              <a:latin typeface="Montserrat"/>
              <a:ea typeface="Montserrat"/>
              <a:cs typeface="Montserrat"/>
              <a:sym typeface="Montserra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8" name="Shape 398"/>
        <p:cNvGrpSpPr/>
        <p:nvPr/>
      </p:nvGrpSpPr>
      <p:grpSpPr>
        <a:xfrm>
          <a:off x="0" y="0"/>
          <a:ext cx="0" cy="0"/>
          <a:chOff x="0" y="0"/>
          <a:chExt cx="0" cy="0"/>
        </a:xfrm>
      </p:grpSpPr>
      <p:sp>
        <p:nvSpPr>
          <p:cNvPr id="399" name="Google Shape;399;p29"/>
          <p:cNvSpPr txBox="1"/>
          <p:nvPr>
            <p:ph type="title"/>
          </p:nvPr>
        </p:nvSpPr>
        <p:spPr>
          <a:xfrm>
            <a:off x="228600" y="228600"/>
            <a:ext cx="8686800" cy="1143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800"/>
              <a:buFont typeface="Montserrat"/>
              <a:buNone/>
            </a:pPr>
            <a:r>
              <a:rPr lang="en-US"/>
              <a:t>PORTABLE HEATERS</a:t>
            </a:r>
            <a:endParaRPr/>
          </a:p>
        </p:txBody>
      </p:sp>
      <p:sp>
        <p:nvSpPr>
          <p:cNvPr id="400" name="Google Shape;400;p29"/>
          <p:cNvSpPr txBox="1"/>
          <p:nvPr>
            <p:ph idx="2" type="body"/>
          </p:nvPr>
        </p:nvSpPr>
        <p:spPr>
          <a:xfrm>
            <a:off x="0" y="1371600"/>
            <a:ext cx="5463753" cy="4857506"/>
          </a:xfrm>
          <a:prstGeom prst="rect">
            <a:avLst/>
          </a:prstGeom>
          <a:noFill/>
          <a:ln>
            <a:noFill/>
          </a:ln>
        </p:spPr>
        <p:txBody>
          <a:bodyPr anchorCtr="0" anchor="t" bIns="45700" lIns="91425" spcFirstLastPara="1" rIns="91425" wrap="square" tIns="45700">
            <a:normAutofit/>
          </a:bodyPr>
          <a:lstStyle/>
          <a:p>
            <a:pPr indent="-228600" lvl="1" marL="685800" rtl="0" algn="l">
              <a:lnSpc>
                <a:spcPct val="80000"/>
              </a:lnSpc>
              <a:spcBef>
                <a:spcPts val="0"/>
              </a:spcBef>
              <a:spcAft>
                <a:spcPts val="0"/>
              </a:spcAft>
              <a:buClr>
                <a:schemeClr val="dk2"/>
              </a:buClr>
              <a:buSzPts val="2400"/>
              <a:buChar char="•"/>
            </a:pPr>
            <a:r>
              <a:rPr lang="en-US" sz="2400">
                <a:latin typeface="Montserrat"/>
                <a:ea typeface="Montserrat"/>
                <a:cs typeface="Montserrat"/>
                <a:sym typeface="Montserrat"/>
              </a:rPr>
              <a:t>Plug heaters directly into the wall socket, and not into extension cords</a:t>
            </a:r>
            <a:endParaRPr/>
          </a:p>
          <a:p>
            <a:pPr indent="-228600" lvl="1" marL="685800" rtl="0" algn="l">
              <a:lnSpc>
                <a:spcPct val="80000"/>
              </a:lnSpc>
              <a:spcBef>
                <a:spcPts val="500"/>
              </a:spcBef>
              <a:spcAft>
                <a:spcPts val="0"/>
              </a:spcAft>
              <a:buClr>
                <a:schemeClr val="dk2"/>
              </a:buClr>
              <a:buSzPts val="2400"/>
              <a:buChar char="•"/>
            </a:pPr>
            <a:r>
              <a:rPr lang="en-US" sz="2400">
                <a:latin typeface="Montserrat"/>
                <a:ea typeface="Montserrat"/>
                <a:cs typeface="Montserrat"/>
                <a:sym typeface="Montserrat"/>
              </a:rPr>
              <a:t>Place heaters where they will not be knocked over easily. </a:t>
            </a:r>
            <a:endParaRPr/>
          </a:p>
          <a:p>
            <a:pPr indent="-228600" lvl="1" marL="685800" rtl="0" algn="l">
              <a:lnSpc>
                <a:spcPct val="80000"/>
              </a:lnSpc>
              <a:spcBef>
                <a:spcPts val="500"/>
              </a:spcBef>
              <a:spcAft>
                <a:spcPts val="0"/>
              </a:spcAft>
              <a:buClr>
                <a:schemeClr val="dk2"/>
              </a:buClr>
              <a:buSzPts val="2400"/>
              <a:buChar char="•"/>
            </a:pPr>
            <a:r>
              <a:rPr lang="en-US" sz="2400">
                <a:latin typeface="Montserrat"/>
                <a:ea typeface="Montserrat"/>
                <a:cs typeface="Montserrat"/>
                <a:sym typeface="Montserrat"/>
              </a:rPr>
              <a:t>Do not use heaters to dry clothing or other items</a:t>
            </a:r>
            <a:endParaRPr/>
          </a:p>
          <a:p>
            <a:pPr indent="-228600" lvl="1" marL="685800" rtl="0" algn="l">
              <a:lnSpc>
                <a:spcPct val="80000"/>
              </a:lnSpc>
              <a:spcBef>
                <a:spcPts val="500"/>
              </a:spcBef>
              <a:spcAft>
                <a:spcPts val="0"/>
              </a:spcAft>
              <a:buClr>
                <a:schemeClr val="dk2"/>
              </a:buClr>
              <a:buSzPts val="2400"/>
              <a:buChar char="•"/>
            </a:pPr>
            <a:r>
              <a:rPr lang="en-US" sz="2400">
                <a:latin typeface="Montserrat"/>
                <a:ea typeface="Montserrat"/>
                <a:cs typeface="Montserrat"/>
                <a:sym typeface="Montserrat"/>
              </a:rPr>
              <a:t>Turn portable heaters off when you leave the room or go to sleep</a:t>
            </a:r>
            <a:endParaRPr/>
          </a:p>
          <a:p>
            <a:pPr indent="-228600" lvl="1" marL="685800" rtl="0" algn="l">
              <a:lnSpc>
                <a:spcPct val="80000"/>
              </a:lnSpc>
              <a:spcBef>
                <a:spcPts val="500"/>
              </a:spcBef>
              <a:spcAft>
                <a:spcPts val="0"/>
              </a:spcAft>
              <a:buClr>
                <a:schemeClr val="dk2"/>
              </a:buClr>
              <a:buSzPts val="2400"/>
              <a:buChar char="•"/>
            </a:pPr>
            <a:r>
              <a:rPr lang="en-US" sz="2400">
                <a:latin typeface="Montserrat"/>
                <a:ea typeface="Montserrat"/>
                <a:cs typeface="Montserrat"/>
                <a:sym typeface="Montserrat"/>
              </a:rPr>
              <a:t>Keep heaters at a safe distance from curtains, furniture, and all  o   combustibles.</a:t>
            </a:r>
            <a:endParaRPr/>
          </a:p>
          <a:p>
            <a:pPr indent="0" lvl="0" marL="0" rtl="0" algn="l">
              <a:lnSpc>
                <a:spcPct val="80000"/>
              </a:lnSpc>
              <a:spcBef>
                <a:spcPts val="1000"/>
              </a:spcBef>
              <a:spcAft>
                <a:spcPts val="0"/>
              </a:spcAft>
              <a:buClr>
                <a:schemeClr val="dk2"/>
              </a:buClr>
              <a:buSzPts val="2800"/>
              <a:buNone/>
            </a:pPr>
            <a:r>
              <a:t/>
            </a:r>
            <a:endParaRPr sz="2800"/>
          </a:p>
        </p:txBody>
      </p:sp>
      <p:sp>
        <p:nvSpPr>
          <p:cNvPr id="401" name="Google Shape;401;p29"/>
          <p:cNvSpPr txBox="1"/>
          <p:nvPr>
            <p:ph idx="10" type="dt"/>
          </p:nvPr>
        </p:nvSpPr>
        <p:spPr>
          <a:xfrm>
            <a:off x="6744930" y="6356351"/>
            <a:ext cx="1600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March 18, 2020</a:t>
            </a:r>
            <a:endParaRPr/>
          </a:p>
        </p:txBody>
      </p:sp>
      <p:sp>
        <p:nvSpPr>
          <p:cNvPr id="402" name="Google Shape;402;p29"/>
          <p:cNvSpPr txBox="1"/>
          <p:nvPr>
            <p:ph idx="12" type="sldNum"/>
          </p:nvPr>
        </p:nvSpPr>
        <p:spPr>
          <a:xfrm>
            <a:off x="8458200" y="6356351"/>
            <a:ext cx="457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03" name="Google Shape;403;p29"/>
          <p:cNvSpPr txBox="1"/>
          <p:nvPr/>
        </p:nvSpPr>
        <p:spPr>
          <a:xfrm>
            <a:off x="1121255" y="6356350"/>
            <a:ext cx="5623675" cy="36512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1000" u="none" cap="none" strike="noStrike">
                <a:solidFill>
                  <a:srgbClr val="888888"/>
                </a:solidFill>
                <a:latin typeface="Montserrat"/>
                <a:ea typeface="Montserrat"/>
                <a:cs typeface="Montserrat"/>
                <a:sym typeface="Montserrat"/>
              </a:rPr>
              <a:t>SEISMIC SAFETY OUTREACH PROGRAM</a:t>
            </a:r>
            <a:endParaRPr b="1" i="0" sz="1000" u="none" cap="none" strike="noStrike">
              <a:solidFill>
                <a:srgbClr val="888888"/>
              </a:solidFill>
              <a:latin typeface="Montserrat"/>
              <a:ea typeface="Montserrat"/>
              <a:cs typeface="Montserrat"/>
              <a:sym typeface="Montserrat"/>
            </a:endParaRPr>
          </a:p>
        </p:txBody>
      </p:sp>
      <p:pic>
        <p:nvPicPr>
          <p:cNvPr descr="Image result for PORTABLE HEATER FIRE HAZARD" id="404" name="Google Shape;404;p29"/>
          <p:cNvPicPr preferRelativeResize="0"/>
          <p:nvPr/>
        </p:nvPicPr>
        <p:blipFill rotWithShape="1">
          <a:blip r:embed="rId3">
            <a:alphaModFix/>
          </a:blip>
          <a:srcRect b="0" l="0" r="0" t="0"/>
          <a:stretch/>
        </p:blipFill>
        <p:spPr>
          <a:xfrm>
            <a:off x="5463753" y="2349623"/>
            <a:ext cx="3451647" cy="264440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Google Shape;172;p3"/>
          <p:cNvSpPr txBox="1"/>
          <p:nvPr>
            <p:ph type="title"/>
          </p:nvPr>
        </p:nvSpPr>
        <p:spPr>
          <a:xfrm>
            <a:off x="457200" y="264746"/>
            <a:ext cx="8686800" cy="927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92D050"/>
              </a:buClr>
              <a:buSzPts val="3600"/>
              <a:buFont typeface="Montserrat"/>
              <a:buNone/>
            </a:pPr>
            <a:r>
              <a:rPr lang="en-US" sz="3600">
                <a:solidFill>
                  <a:srgbClr val="92D050"/>
                </a:solidFill>
                <a:latin typeface="Montserrat"/>
                <a:ea typeface="Montserrat"/>
                <a:cs typeface="Montserrat"/>
                <a:sym typeface="Montserrat"/>
              </a:rPr>
              <a:t>SF DEPARTMENT OF EMERGENCY</a:t>
            </a:r>
            <a:endParaRPr sz="3420">
              <a:solidFill>
                <a:srgbClr val="92D050"/>
              </a:solidFill>
              <a:latin typeface="Montserrat"/>
              <a:ea typeface="Montserrat"/>
              <a:cs typeface="Montserrat"/>
              <a:sym typeface="Montserrat"/>
            </a:endParaRPr>
          </a:p>
        </p:txBody>
      </p:sp>
      <p:sp>
        <p:nvSpPr>
          <p:cNvPr id="173" name="Google Shape;173;p3"/>
          <p:cNvSpPr txBox="1"/>
          <p:nvPr>
            <p:ph idx="2" type="body"/>
          </p:nvPr>
        </p:nvSpPr>
        <p:spPr>
          <a:xfrm>
            <a:off x="4466492" y="1424354"/>
            <a:ext cx="4448910" cy="4747846"/>
          </a:xfrm>
          <a:prstGeom prst="rect">
            <a:avLst/>
          </a:prstGeom>
          <a:noFill/>
          <a:ln>
            <a:noFill/>
          </a:ln>
        </p:spPr>
        <p:txBody>
          <a:bodyPr anchorCtr="0" anchor="t" bIns="45700" lIns="91425" spcFirstLastPara="1" rIns="91425" wrap="square" tIns="45700">
            <a:normAutofit/>
          </a:bodyPr>
          <a:lstStyle/>
          <a:p>
            <a:pPr indent="0" lvl="0" marL="0" rtl="0" algn="l">
              <a:lnSpc>
                <a:spcPct val="80000"/>
              </a:lnSpc>
              <a:spcBef>
                <a:spcPts val="0"/>
              </a:spcBef>
              <a:spcAft>
                <a:spcPts val="0"/>
              </a:spcAft>
              <a:buClr>
                <a:schemeClr val="dk2"/>
              </a:buClr>
              <a:buSzPts val="3200"/>
              <a:buNone/>
            </a:pPr>
            <a:r>
              <a:rPr b="1" lang="en-US" sz="3200">
                <a:latin typeface="Montserrat"/>
                <a:ea typeface="Montserrat"/>
                <a:cs typeface="Montserrat"/>
                <a:sym typeface="Montserrat"/>
              </a:rPr>
              <a:t>The There Actions for Disaster Preparedness:</a:t>
            </a:r>
            <a:endParaRPr/>
          </a:p>
          <a:p>
            <a:pPr indent="0" lvl="0" marL="0" rtl="0" algn="l">
              <a:lnSpc>
                <a:spcPct val="80000"/>
              </a:lnSpc>
              <a:spcBef>
                <a:spcPts val="1000"/>
              </a:spcBef>
              <a:spcAft>
                <a:spcPts val="0"/>
              </a:spcAft>
              <a:buClr>
                <a:schemeClr val="dk2"/>
              </a:buClr>
              <a:buSzPts val="3200"/>
              <a:buNone/>
            </a:pPr>
            <a:r>
              <a:t/>
            </a:r>
            <a:endParaRPr b="1" sz="3200">
              <a:latin typeface="Montserrat"/>
              <a:ea typeface="Montserrat"/>
              <a:cs typeface="Montserrat"/>
              <a:sym typeface="Montserrat"/>
            </a:endParaRPr>
          </a:p>
          <a:p>
            <a:pPr indent="-228600" lvl="1" marL="685800" rtl="0" algn="l">
              <a:lnSpc>
                <a:spcPct val="80000"/>
              </a:lnSpc>
              <a:spcBef>
                <a:spcPts val="500"/>
              </a:spcBef>
              <a:spcAft>
                <a:spcPts val="0"/>
              </a:spcAft>
              <a:buClr>
                <a:schemeClr val="dk2"/>
              </a:buClr>
              <a:buSzPts val="3600"/>
              <a:buChar char="•"/>
            </a:pPr>
            <a:r>
              <a:rPr lang="en-US" sz="3600">
                <a:latin typeface="Montserrat"/>
                <a:ea typeface="Montserrat"/>
                <a:cs typeface="Montserrat"/>
                <a:sym typeface="Montserrat"/>
              </a:rPr>
              <a:t>Get Connected</a:t>
            </a:r>
            <a:endParaRPr/>
          </a:p>
          <a:p>
            <a:pPr indent="0" lvl="1" marL="685800" rtl="0" algn="l">
              <a:lnSpc>
                <a:spcPct val="80000"/>
              </a:lnSpc>
              <a:spcBef>
                <a:spcPts val="500"/>
              </a:spcBef>
              <a:spcAft>
                <a:spcPts val="0"/>
              </a:spcAft>
              <a:buClr>
                <a:schemeClr val="dk2"/>
              </a:buClr>
              <a:buSzPts val="3600"/>
              <a:buNone/>
            </a:pPr>
            <a:r>
              <a:t/>
            </a:r>
            <a:endParaRPr sz="3600">
              <a:latin typeface="Montserrat"/>
              <a:ea typeface="Montserrat"/>
              <a:cs typeface="Montserrat"/>
              <a:sym typeface="Montserrat"/>
            </a:endParaRPr>
          </a:p>
          <a:p>
            <a:pPr indent="-228600" lvl="1" marL="685800" rtl="0" algn="l">
              <a:lnSpc>
                <a:spcPct val="80000"/>
              </a:lnSpc>
              <a:spcBef>
                <a:spcPts val="500"/>
              </a:spcBef>
              <a:spcAft>
                <a:spcPts val="0"/>
              </a:spcAft>
              <a:buClr>
                <a:schemeClr val="dk2"/>
              </a:buClr>
              <a:buSzPts val="3600"/>
              <a:buChar char="•"/>
            </a:pPr>
            <a:r>
              <a:rPr lang="en-US" sz="3600">
                <a:latin typeface="Montserrat"/>
                <a:ea typeface="Montserrat"/>
                <a:cs typeface="Montserrat"/>
                <a:sym typeface="Montserrat"/>
              </a:rPr>
              <a:t>Gather Supplies</a:t>
            </a:r>
            <a:endParaRPr/>
          </a:p>
          <a:p>
            <a:pPr indent="0" lvl="1" marL="685800" rtl="0" algn="l">
              <a:lnSpc>
                <a:spcPct val="80000"/>
              </a:lnSpc>
              <a:spcBef>
                <a:spcPts val="500"/>
              </a:spcBef>
              <a:spcAft>
                <a:spcPts val="0"/>
              </a:spcAft>
              <a:buClr>
                <a:schemeClr val="dk2"/>
              </a:buClr>
              <a:buSzPts val="3600"/>
              <a:buNone/>
            </a:pPr>
            <a:r>
              <a:t/>
            </a:r>
            <a:endParaRPr sz="3600">
              <a:latin typeface="Montserrat"/>
              <a:ea typeface="Montserrat"/>
              <a:cs typeface="Montserrat"/>
              <a:sym typeface="Montserrat"/>
            </a:endParaRPr>
          </a:p>
          <a:p>
            <a:pPr indent="-228600" lvl="1" marL="685800" rtl="0" algn="l">
              <a:lnSpc>
                <a:spcPct val="80000"/>
              </a:lnSpc>
              <a:spcBef>
                <a:spcPts val="500"/>
              </a:spcBef>
              <a:spcAft>
                <a:spcPts val="0"/>
              </a:spcAft>
              <a:buClr>
                <a:schemeClr val="dk2"/>
              </a:buClr>
              <a:buSzPts val="3600"/>
              <a:buChar char="•"/>
            </a:pPr>
            <a:r>
              <a:rPr lang="en-US" sz="3600">
                <a:latin typeface="Montserrat"/>
                <a:ea typeface="Montserrat"/>
                <a:cs typeface="Montserrat"/>
                <a:sym typeface="Montserrat"/>
              </a:rPr>
              <a:t>Make A Plan</a:t>
            </a:r>
            <a:endParaRPr sz="3600">
              <a:latin typeface="Montserrat"/>
              <a:ea typeface="Montserrat"/>
              <a:cs typeface="Montserrat"/>
              <a:sym typeface="Montserrat"/>
            </a:endParaRPr>
          </a:p>
        </p:txBody>
      </p:sp>
      <p:sp>
        <p:nvSpPr>
          <p:cNvPr id="174" name="Google Shape;174;p3"/>
          <p:cNvSpPr txBox="1"/>
          <p:nvPr>
            <p:ph idx="10" type="dt"/>
          </p:nvPr>
        </p:nvSpPr>
        <p:spPr>
          <a:xfrm>
            <a:off x="6744930" y="6356351"/>
            <a:ext cx="1600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March 18, 2020</a:t>
            </a:r>
            <a:endParaRPr/>
          </a:p>
        </p:txBody>
      </p:sp>
      <p:sp>
        <p:nvSpPr>
          <p:cNvPr id="175" name="Google Shape;175;p3"/>
          <p:cNvSpPr txBox="1"/>
          <p:nvPr>
            <p:ph idx="11" type="ftr"/>
          </p:nvPr>
        </p:nvSpPr>
        <p:spPr>
          <a:xfrm>
            <a:off x="1008184" y="6356351"/>
            <a:ext cx="5623675"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en-US">
                <a:latin typeface="Montserrat"/>
                <a:ea typeface="Montserrat"/>
                <a:cs typeface="Montserrat"/>
                <a:sym typeface="Montserrat"/>
              </a:rPr>
              <a:t>SEISMIC SAFETY OUTREACH PROGRAM</a:t>
            </a:r>
            <a:endParaRPr/>
          </a:p>
        </p:txBody>
      </p:sp>
      <p:sp>
        <p:nvSpPr>
          <p:cNvPr id="176" name="Google Shape;176;p3"/>
          <p:cNvSpPr txBox="1"/>
          <p:nvPr>
            <p:ph idx="12" type="sldNum"/>
          </p:nvPr>
        </p:nvSpPr>
        <p:spPr>
          <a:xfrm>
            <a:off x="8458200" y="6356351"/>
            <a:ext cx="457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77" name="Google Shape;177;p3"/>
          <p:cNvPicPr preferRelativeResize="0"/>
          <p:nvPr/>
        </p:nvPicPr>
        <p:blipFill rotWithShape="1">
          <a:blip r:embed="rId3">
            <a:alphaModFix/>
          </a:blip>
          <a:srcRect b="0" l="0" r="0" t="0"/>
          <a:stretch/>
        </p:blipFill>
        <p:spPr>
          <a:xfrm>
            <a:off x="548640" y="1759438"/>
            <a:ext cx="1600200" cy="1600200"/>
          </a:xfrm>
          <a:prstGeom prst="rect">
            <a:avLst/>
          </a:prstGeom>
          <a:noFill/>
          <a:ln>
            <a:noFill/>
          </a:ln>
        </p:spPr>
      </p:pic>
      <p:pic>
        <p:nvPicPr>
          <p:cNvPr id="178" name="Google Shape;178;p3"/>
          <p:cNvPicPr preferRelativeResize="0"/>
          <p:nvPr/>
        </p:nvPicPr>
        <p:blipFill rotWithShape="1">
          <a:blip r:embed="rId4">
            <a:alphaModFix/>
          </a:blip>
          <a:srcRect b="0" l="0" r="0" t="0"/>
          <a:stretch/>
        </p:blipFill>
        <p:spPr>
          <a:xfrm>
            <a:off x="2339182" y="2524859"/>
            <a:ext cx="1752600" cy="1458913"/>
          </a:xfrm>
          <a:prstGeom prst="rect">
            <a:avLst/>
          </a:prstGeom>
          <a:noFill/>
          <a:ln>
            <a:noFill/>
          </a:ln>
        </p:spPr>
      </p:pic>
      <p:pic>
        <p:nvPicPr>
          <p:cNvPr id="179" name="Google Shape;179;p3"/>
          <p:cNvPicPr preferRelativeResize="0"/>
          <p:nvPr/>
        </p:nvPicPr>
        <p:blipFill rotWithShape="1">
          <a:blip r:embed="rId5">
            <a:alphaModFix/>
          </a:blip>
          <a:srcRect b="0" l="0" r="0" t="0"/>
          <a:stretch/>
        </p:blipFill>
        <p:spPr>
          <a:xfrm>
            <a:off x="607378" y="3804138"/>
            <a:ext cx="1968500" cy="12192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8" name="Shape 408"/>
        <p:cNvGrpSpPr/>
        <p:nvPr/>
      </p:nvGrpSpPr>
      <p:grpSpPr>
        <a:xfrm>
          <a:off x="0" y="0"/>
          <a:ext cx="0" cy="0"/>
          <a:chOff x="0" y="0"/>
          <a:chExt cx="0" cy="0"/>
        </a:xfrm>
      </p:grpSpPr>
      <p:sp>
        <p:nvSpPr>
          <p:cNvPr id="409" name="Google Shape;409;p30"/>
          <p:cNvSpPr txBox="1"/>
          <p:nvPr>
            <p:ph type="title"/>
          </p:nvPr>
        </p:nvSpPr>
        <p:spPr>
          <a:xfrm>
            <a:off x="228600" y="228600"/>
            <a:ext cx="8686800" cy="1143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800"/>
              <a:buFont typeface="Montserrat"/>
              <a:buNone/>
            </a:pPr>
            <a:r>
              <a:rPr lang="en-US"/>
              <a:t>WOODSTOVES &amp; FIREPLACES</a:t>
            </a:r>
            <a:endParaRPr/>
          </a:p>
        </p:txBody>
      </p:sp>
      <p:sp>
        <p:nvSpPr>
          <p:cNvPr id="410" name="Google Shape;410;p30"/>
          <p:cNvSpPr txBox="1"/>
          <p:nvPr>
            <p:ph idx="2" type="body"/>
          </p:nvPr>
        </p:nvSpPr>
        <p:spPr>
          <a:xfrm>
            <a:off x="0" y="1371600"/>
            <a:ext cx="5463753" cy="4857506"/>
          </a:xfrm>
          <a:prstGeom prst="rect">
            <a:avLst/>
          </a:prstGeom>
          <a:noFill/>
          <a:ln>
            <a:noFill/>
          </a:ln>
        </p:spPr>
        <p:txBody>
          <a:bodyPr anchorCtr="0" anchor="t" bIns="45700" lIns="91425" spcFirstLastPara="1" rIns="91425" wrap="square" tIns="45700">
            <a:normAutofit/>
          </a:bodyPr>
          <a:lstStyle/>
          <a:p>
            <a:pPr indent="-228600" lvl="1" marL="685800" rtl="0" algn="l">
              <a:lnSpc>
                <a:spcPct val="90000"/>
              </a:lnSpc>
              <a:spcBef>
                <a:spcPts val="0"/>
              </a:spcBef>
              <a:spcAft>
                <a:spcPts val="0"/>
              </a:spcAft>
              <a:buClr>
                <a:schemeClr val="dk2"/>
              </a:buClr>
              <a:buSzPts val="3200"/>
              <a:buChar char="•"/>
            </a:pPr>
            <a:r>
              <a:rPr lang="en-US" sz="3200">
                <a:latin typeface="Montserrat"/>
                <a:ea typeface="Montserrat"/>
                <a:cs typeface="Montserrat"/>
                <a:sym typeface="Montserrat"/>
              </a:rPr>
              <a:t>Only use seasoned wood, and never use green wood, artificial logs or trash.</a:t>
            </a:r>
            <a:endParaRPr/>
          </a:p>
          <a:p>
            <a:pPr indent="-228600" lvl="1" marL="685800" rtl="0" algn="l">
              <a:lnSpc>
                <a:spcPct val="90000"/>
              </a:lnSpc>
              <a:spcBef>
                <a:spcPts val="500"/>
              </a:spcBef>
              <a:spcAft>
                <a:spcPts val="0"/>
              </a:spcAft>
              <a:buClr>
                <a:schemeClr val="dk2"/>
              </a:buClr>
              <a:buSzPts val="3200"/>
              <a:buChar char="•"/>
            </a:pPr>
            <a:r>
              <a:rPr lang="en-US" sz="3200">
                <a:latin typeface="Montserrat"/>
                <a:ea typeface="Montserrat"/>
                <a:cs typeface="Montserrat"/>
                <a:sym typeface="Montserrat"/>
              </a:rPr>
              <a:t>Always use a protective screen And Clean interiors, hearths and chimneys yearly. </a:t>
            </a:r>
            <a:endParaRPr/>
          </a:p>
          <a:p>
            <a:pPr indent="0" lvl="0" marL="0" rtl="0" algn="l">
              <a:lnSpc>
                <a:spcPct val="90000"/>
              </a:lnSpc>
              <a:spcBef>
                <a:spcPts val="1000"/>
              </a:spcBef>
              <a:spcAft>
                <a:spcPts val="0"/>
              </a:spcAft>
              <a:buClr>
                <a:schemeClr val="dk2"/>
              </a:buClr>
              <a:buSzPts val="2800"/>
              <a:buNone/>
            </a:pPr>
            <a:r>
              <a:t/>
            </a:r>
            <a:endParaRPr sz="2800"/>
          </a:p>
        </p:txBody>
      </p:sp>
      <p:sp>
        <p:nvSpPr>
          <p:cNvPr id="411" name="Google Shape;411;p30"/>
          <p:cNvSpPr txBox="1"/>
          <p:nvPr>
            <p:ph idx="10" type="dt"/>
          </p:nvPr>
        </p:nvSpPr>
        <p:spPr>
          <a:xfrm>
            <a:off x="6744930" y="6356351"/>
            <a:ext cx="1600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March 18, 2020</a:t>
            </a:r>
            <a:endParaRPr/>
          </a:p>
        </p:txBody>
      </p:sp>
      <p:sp>
        <p:nvSpPr>
          <p:cNvPr id="412" name="Google Shape;412;p30"/>
          <p:cNvSpPr txBox="1"/>
          <p:nvPr>
            <p:ph idx="12" type="sldNum"/>
          </p:nvPr>
        </p:nvSpPr>
        <p:spPr>
          <a:xfrm>
            <a:off x="8458200" y="6356351"/>
            <a:ext cx="457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13" name="Google Shape;413;p30"/>
          <p:cNvSpPr txBox="1"/>
          <p:nvPr/>
        </p:nvSpPr>
        <p:spPr>
          <a:xfrm>
            <a:off x="1121255" y="6356350"/>
            <a:ext cx="5623675" cy="36512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1000" u="none" cap="none" strike="noStrike">
                <a:solidFill>
                  <a:srgbClr val="888888"/>
                </a:solidFill>
                <a:latin typeface="Montserrat"/>
                <a:ea typeface="Montserrat"/>
                <a:cs typeface="Montserrat"/>
                <a:sym typeface="Montserrat"/>
              </a:rPr>
              <a:t>SEISMIC SAFETY OUTREACH PROGRAM</a:t>
            </a:r>
            <a:endParaRPr b="1" i="0" sz="1000" u="none" cap="none" strike="noStrike">
              <a:solidFill>
                <a:srgbClr val="888888"/>
              </a:solidFill>
              <a:latin typeface="Montserrat"/>
              <a:ea typeface="Montserrat"/>
              <a:cs typeface="Montserrat"/>
              <a:sym typeface="Montserrat"/>
            </a:endParaRPr>
          </a:p>
        </p:txBody>
      </p:sp>
      <p:pic>
        <p:nvPicPr>
          <p:cNvPr descr="Image result for Woodstoves and Fireplaces FIRE HAZARD" id="414" name="Google Shape;414;p30"/>
          <p:cNvPicPr preferRelativeResize="0"/>
          <p:nvPr/>
        </p:nvPicPr>
        <p:blipFill rotWithShape="1">
          <a:blip r:embed="rId3">
            <a:alphaModFix/>
          </a:blip>
          <a:srcRect b="0" l="0" r="0" t="0"/>
          <a:stretch/>
        </p:blipFill>
        <p:spPr>
          <a:xfrm>
            <a:off x="5345723" y="1499473"/>
            <a:ext cx="3569677" cy="2030254"/>
          </a:xfrm>
          <a:prstGeom prst="rect">
            <a:avLst/>
          </a:prstGeom>
          <a:noFill/>
          <a:ln>
            <a:noFill/>
          </a:ln>
        </p:spPr>
      </p:pic>
      <p:pic>
        <p:nvPicPr>
          <p:cNvPr descr="Image result for Woodstoves and Fireplaces FIRE HAZARD" id="415" name="Google Shape;415;p30"/>
          <p:cNvPicPr preferRelativeResize="0"/>
          <p:nvPr/>
        </p:nvPicPr>
        <p:blipFill rotWithShape="1">
          <a:blip r:embed="rId4">
            <a:alphaModFix/>
          </a:blip>
          <a:srcRect b="0" l="0" r="0" t="0"/>
          <a:stretch/>
        </p:blipFill>
        <p:spPr>
          <a:xfrm>
            <a:off x="5345722" y="3599436"/>
            <a:ext cx="3569677" cy="230046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9" name="Shape 419"/>
        <p:cNvGrpSpPr/>
        <p:nvPr/>
      </p:nvGrpSpPr>
      <p:grpSpPr>
        <a:xfrm>
          <a:off x="0" y="0"/>
          <a:ext cx="0" cy="0"/>
          <a:chOff x="0" y="0"/>
          <a:chExt cx="0" cy="0"/>
        </a:xfrm>
      </p:grpSpPr>
      <p:pic>
        <p:nvPicPr>
          <p:cNvPr descr="Image result for carbon monoxide FIRE HAZARD" id="420" name="Google Shape;420;p31"/>
          <p:cNvPicPr preferRelativeResize="0"/>
          <p:nvPr/>
        </p:nvPicPr>
        <p:blipFill rotWithShape="1">
          <a:blip r:embed="rId3">
            <a:alphaModFix/>
          </a:blip>
          <a:srcRect b="0" l="0" r="0" t="0"/>
          <a:stretch/>
        </p:blipFill>
        <p:spPr>
          <a:xfrm>
            <a:off x="6599374" y="4798444"/>
            <a:ext cx="2547316" cy="1705110"/>
          </a:xfrm>
          <a:prstGeom prst="rect">
            <a:avLst/>
          </a:prstGeom>
          <a:noFill/>
          <a:ln>
            <a:noFill/>
          </a:ln>
        </p:spPr>
      </p:pic>
      <p:sp>
        <p:nvSpPr>
          <p:cNvPr id="421" name="Google Shape;421;p31"/>
          <p:cNvSpPr txBox="1"/>
          <p:nvPr>
            <p:ph type="title"/>
          </p:nvPr>
        </p:nvSpPr>
        <p:spPr>
          <a:xfrm>
            <a:off x="228600" y="228600"/>
            <a:ext cx="4062046" cy="1143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800"/>
              <a:buFont typeface="Montserrat"/>
              <a:buNone/>
            </a:pPr>
            <a:r>
              <a:rPr lang="en-US"/>
              <a:t>SMOKE DETECTORS</a:t>
            </a:r>
            <a:endParaRPr/>
          </a:p>
        </p:txBody>
      </p:sp>
      <p:sp>
        <p:nvSpPr>
          <p:cNvPr id="422" name="Google Shape;422;p31"/>
          <p:cNvSpPr txBox="1"/>
          <p:nvPr>
            <p:ph idx="2" type="body"/>
          </p:nvPr>
        </p:nvSpPr>
        <p:spPr>
          <a:xfrm>
            <a:off x="0" y="1492982"/>
            <a:ext cx="4818185" cy="4736124"/>
          </a:xfrm>
          <a:prstGeom prst="rect">
            <a:avLst/>
          </a:prstGeom>
          <a:noFill/>
          <a:ln>
            <a:noFill/>
          </a:ln>
        </p:spPr>
        <p:txBody>
          <a:bodyPr anchorCtr="0" anchor="t" bIns="45700" lIns="91425" spcFirstLastPara="1" rIns="91425" wrap="square" tIns="45700">
            <a:normAutofit/>
          </a:bodyPr>
          <a:lstStyle/>
          <a:p>
            <a:pPr indent="-228600" lvl="1" marL="685800" rtl="0" algn="l">
              <a:lnSpc>
                <a:spcPct val="90000"/>
              </a:lnSpc>
              <a:spcBef>
                <a:spcPts val="0"/>
              </a:spcBef>
              <a:spcAft>
                <a:spcPts val="0"/>
              </a:spcAft>
              <a:buClr>
                <a:schemeClr val="dk2"/>
              </a:buClr>
              <a:buSzPts val="2200"/>
              <a:buChar char="•"/>
            </a:pPr>
            <a:r>
              <a:rPr lang="en-US" sz="2200">
                <a:latin typeface="Montserrat"/>
                <a:ea typeface="Montserrat"/>
                <a:cs typeface="Montserrat"/>
                <a:sym typeface="Montserrat"/>
              </a:rPr>
              <a:t>Place smoke detectors inside AND outside of every bedroom</a:t>
            </a:r>
            <a:endParaRPr/>
          </a:p>
          <a:p>
            <a:pPr indent="-228600" lvl="1" marL="685800" rtl="0" algn="l">
              <a:lnSpc>
                <a:spcPct val="90000"/>
              </a:lnSpc>
              <a:spcBef>
                <a:spcPts val="500"/>
              </a:spcBef>
              <a:spcAft>
                <a:spcPts val="0"/>
              </a:spcAft>
              <a:buClr>
                <a:schemeClr val="dk2"/>
              </a:buClr>
              <a:buSzPts val="2200"/>
              <a:buChar char="•"/>
            </a:pPr>
            <a:r>
              <a:rPr lang="en-US" sz="2200">
                <a:latin typeface="Montserrat"/>
                <a:ea typeface="Montserrat"/>
                <a:cs typeface="Montserrat"/>
                <a:sym typeface="Montserrat"/>
              </a:rPr>
              <a:t>Test the batteries monthly and replace the batteries if needed</a:t>
            </a:r>
            <a:endParaRPr/>
          </a:p>
          <a:p>
            <a:pPr indent="-228600" lvl="1" marL="685800" rtl="0" algn="l">
              <a:lnSpc>
                <a:spcPct val="90000"/>
              </a:lnSpc>
              <a:spcBef>
                <a:spcPts val="500"/>
              </a:spcBef>
              <a:spcAft>
                <a:spcPts val="0"/>
              </a:spcAft>
              <a:buClr>
                <a:schemeClr val="dk2"/>
              </a:buClr>
              <a:buSzPts val="2200"/>
              <a:buChar char="•"/>
            </a:pPr>
            <a:r>
              <a:rPr lang="en-US" sz="2200">
                <a:latin typeface="Montserrat"/>
                <a:ea typeface="Montserrat"/>
                <a:cs typeface="Montserrat"/>
                <a:sym typeface="Montserrat"/>
              </a:rPr>
              <a:t>Place smoke detectors at least 4 to 6 inches away from walls and corners</a:t>
            </a:r>
            <a:endParaRPr/>
          </a:p>
          <a:p>
            <a:pPr indent="-228600" lvl="1" marL="685800" rtl="0" algn="l">
              <a:lnSpc>
                <a:spcPct val="90000"/>
              </a:lnSpc>
              <a:spcBef>
                <a:spcPts val="500"/>
              </a:spcBef>
              <a:spcAft>
                <a:spcPts val="0"/>
              </a:spcAft>
              <a:buClr>
                <a:schemeClr val="dk2"/>
              </a:buClr>
              <a:buSzPts val="2200"/>
              <a:buChar char="•"/>
            </a:pPr>
            <a:r>
              <a:rPr lang="en-US" sz="2200">
                <a:latin typeface="Montserrat"/>
                <a:ea typeface="Montserrat"/>
                <a:cs typeface="Montserrat"/>
                <a:sym typeface="Montserrat"/>
              </a:rPr>
              <a:t>Keep away from Bathrooms and Kitchens to prevent False Alarms</a:t>
            </a:r>
            <a:endParaRPr/>
          </a:p>
          <a:p>
            <a:pPr indent="0" lvl="0" marL="0" rtl="0" algn="l">
              <a:lnSpc>
                <a:spcPct val="90000"/>
              </a:lnSpc>
              <a:spcBef>
                <a:spcPts val="1000"/>
              </a:spcBef>
              <a:spcAft>
                <a:spcPts val="0"/>
              </a:spcAft>
              <a:buClr>
                <a:schemeClr val="dk2"/>
              </a:buClr>
              <a:buSzPts val="2800"/>
              <a:buNone/>
            </a:pPr>
            <a:r>
              <a:t/>
            </a:r>
            <a:endParaRPr sz="2800"/>
          </a:p>
        </p:txBody>
      </p:sp>
      <p:sp>
        <p:nvSpPr>
          <p:cNvPr id="423" name="Google Shape;423;p31"/>
          <p:cNvSpPr txBox="1"/>
          <p:nvPr>
            <p:ph idx="10" type="dt"/>
          </p:nvPr>
        </p:nvSpPr>
        <p:spPr>
          <a:xfrm>
            <a:off x="6744930" y="6356351"/>
            <a:ext cx="1600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March 18, 2020</a:t>
            </a:r>
            <a:endParaRPr/>
          </a:p>
        </p:txBody>
      </p:sp>
      <p:sp>
        <p:nvSpPr>
          <p:cNvPr id="424" name="Google Shape;424;p31"/>
          <p:cNvSpPr txBox="1"/>
          <p:nvPr>
            <p:ph idx="12" type="sldNum"/>
          </p:nvPr>
        </p:nvSpPr>
        <p:spPr>
          <a:xfrm>
            <a:off x="8458200" y="6356351"/>
            <a:ext cx="457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25" name="Google Shape;425;p31"/>
          <p:cNvSpPr txBox="1"/>
          <p:nvPr/>
        </p:nvSpPr>
        <p:spPr>
          <a:xfrm>
            <a:off x="1121255" y="6356350"/>
            <a:ext cx="5623675" cy="36512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1000" u="none" cap="none" strike="noStrike">
                <a:solidFill>
                  <a:srgbClr val="888888"/>
                </a:solidFill>
                <a:latin typeface="Montserrat"/>
                <a:ea typeface="Montserrat"/>
                <a:cs typeface="Montserrat"/>
                <a:sym typeface="Montserrat"/>
              </a:rPr>
              <a:t>SEISMIC SAFETY OUTREACH PROGRAM</a:t>
            </a:r>
            <a:endParaRPr b="1" i="0" sz="1000" u="none" cap="none" strike="noStrike">
              <a:solidFill>
                <a:srgbClr val="888888"/>
              </a:solidFill>
              <a:latin typeface="Montserrat"/>
              <a:ea typeface="Montserrat"/>
              <a:cs typeface="Montserrat"/>
              <a:sym typeface="Montserrat"/>
            </a:endParaRPr>
          </a:p>
        </p:txBody>
      </p:sp>
      <p:sp>
        <p:nvSpPr>
          <p:cNvPr id="426" name="Google Shape;426;p31"/>
          <p:cNvSpPr txBox="1"/>
          <p:nvPr>
            <p:ph idx="2" type="body"/>
          </p:nvPr>
        </p:nvSpPr>
        <p:spPr>
          <a:xfrm>
            <a:off x="4519246" y="1377462"/>
            <a:ext cx="4484077" cy="4857506"/>
          </a:xfrm>
          <a:prstGeom prst="rect">
            <a:avLst/>
          </a:prstGeom>
          <a:noFill/>
          <a:ln>
            <a:noFill/>
          </a:ln>
        </p:spPr>
        <p:txBody>
          <a:bodyPr anchorCtr="0" anchor="t" bIns="45700" lIns="91425" spcFirstLastPara="1" rIns="91425" wrap="square" tIns="45700">
            <a:normAutofit/>
          </a:bodyPr>
          <a:lstStyle/>
          <a:p>
            <a:pPr indent="0" lvl="1" marL="457200" rtl="0" algn="l">
              <a:lnSpc>
                <a:spcPct val="90000"/>
              </a:lnSpc>
              <a:spcBef>
                <a:spcPts val="0"/>
              </a:spcBef>
              <a:spcAft>
                <a:spcPts val="0"/>
              </a:spcAft>
              <a:buClr>
                <a:schemeClr val="dk2"/>
              </a:buClr>
              <a:buSzPts val="2400"/>
              <a:buNone/>
            </a:pPr>
            <a:r>
              <a:rPr lang="en-US" sz="2400">
                <a:latin typeface="Montserrat"/>
                <a:ea typeface="Montserrat"/>
                <a:cs typeface="Montserrat"/>
                <a:sym typeface="Montserrat"/>
              </a:rPr>
              <a:t>Install carbon monoxide alarms in central locations on every level of your home and outside sleeping areas and If the carbon monoxide alarm sounds, move quickly to a fresh air location outdoors or by an open window odoor</a:t>
            </a:r>
            <a:endParaRPr/>
          </a:p>
          <a:p>
            <a:pPr indent="0" lvl="0" marL="0" rtl="0" algn="l">
              <a:lnSpc>
                <a:spcPct val="90000"/>
              </a:lnSpc>
              <a:spcBef>
                <a:spcPts val="1000"/>
              </a:spcBef>
              <a:spcAft>
                <a:spcPts val="0"/>
              </a:spcAft>
              <a:buClr>
                <a:schemeClr val="dk2"/>
              </a:buClr>
              <a:buSzPts val="2800"/>
              <a:buNone/>
            </a:pPr>
            <a:r>
              <a:t/>
            </a:r>
            <a:endParaRPr sz="2800"/>
          </a:p>
        </p:txBody>
      </p:sp>
      <p:sp>
        <p:nvSpPr>
          <p:cNvPr id="427" name="Google Shape;427;p31"/>
          <p:cNvSpPr txBox="1"/>
          <p:nvPr/>
        </p:nvSpPr>
        <p:spPr>
          <a:xfrm>
            <a:off x="5081954" y="257908"/>
            <a:ext cx="4062046" cy="11430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accent1"/>
              </a:buClr>
              <a:buSzPts val="3800"/>
              <a:buFont typeface="Montserrat"/>
              <a:buNone/>
            </a:pPr>
            <a:r>
              <a:rPr b="1" i="0" lang="en-US" sz="3800" u="none" cap="none" strike="noStrike">
                <a:solidFill>
                  <a:schemeClr val="accent1"/>
                </a:solidFill>
                <a:latin typeface="Montserrat"/>
                <a:ea typeface="Montserrat"/>
                <a:cs typeface="Montserrat"/>
                <a:sym typeface="Montserrat"/>
              </a:rPr>
              <a:t>CARBON MONOXIDE</a:t>
            </a:r>
            <a:endParaRPr b="1" i="0" sz="3800" u="none" cap="none" strike="noStrike">
              <a:solidFill>
                <a:schemeClr val="accent1"/>
              </a:solidFill>
              <a:latin typeface="Montserrat"/>
              <a:ea typeface="Montserrat"/>
              <a:cs typeface="Montserrat"/>
              <a:sym typeface="Montserrat"/>
            </a:endParaRPr>
          </a:p>
        </p:txBody>
      </p:sp>
      <p:pic>
        <p:nvPicPr>
          <p:cNvPr descr="Image result for SMOKE DETECTOR FIRE HAZARD" id="428" name="Google Shape;428;p31"/>
          <p:cNvPicPr preferRelativeResize="0"/>
          <p:nvPr/>
        </p:nvPicPr>
        <p:blipFill rotWithShape="1">
          <a:blip r:embed="rId4">
            <a:alphaModFix/>
          </a:blip>
          <a:srcRect b="0" l="0" r="0" t="0"/>
          <a:stretch/>
        </p:blipFill>
        <p:spPr>
          <a:xfrm>
            <a:off x="4929800" y="4757980"/>
            <a:ext cx="1690810" cy="169081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2" name="Shape 432"/>
        <p:cNvGrpSpPr/>
        <p:nvPr/>
      </p:nvGrpSpPr>
      <p:grpSpPr>
        <a:xfrm>
          <a:off x="0" y="0"/>
          <a:ext cx="0" cy="0"/>
          <a:chOff x="0" y="0"/>
          <a:chExt cx="0" cy="0"/>
        </a:xfrm>
      </p:grpSpPr>
      <p:sp>
        <p:nvSpPr>
          <p:cNvPr id="433" name="Google Shape;433;p32"/>
          <p:cNvSpPr txBox="1"/>
          <p:nvPr>
            <p:ph type="title"/>
          </p:nvPr>
        </p:nvSpPr>
        <p:spPr>
          <a:xfrm>
            <a:off x="228600" y="228600"/>
            <a:ext cx="8686800" cy="1143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800"/>
              <a:buFont typeface="Montserrat"/>
              <a:buNone/>
            </a:pPr>
            <a:r>
              <a:rPr lang="en-US"/>
              <a:t>ELECTRICAL WIRING</a:t>
            </a:r>
            <a:endParaRPr/>
          </a:p>
        </p:txBody>
      </p:sp>
      <p:sp>
        <p:nvSpPr>
          <p:cNvPr id="434" name="Google Shape;434;p32"/>
          <p:cNvSpPr txBox="1"/>
          <p:nvPr>
            <p:ph idx="2" type="body"/>
          </p:nvPr>
        </p:nvSpPr>
        <p:spPr>
          <a:xfrm>
            <a:off x="0" y="1371600"/>
            <a:ext cx="5463753" cy="4857506"/>
          </a:xfrm>
          <a:prstGeom prst="rect">
            <a:avLst/>
          </a:prstGeom>
          <a:noFill/>
          <a:ln>
            <a:noFill/>
          </a:ln>
        </p:spPr>
        <p:txBody>
          <a:bodyPr anchorCtr="0" anchor="t" bIns="45700" lIns="91425" spcFirstLastPara="1" rIns="91425" wrap="square" tIns="45700">
            <a:normAutofit/>
          </a:bodyPr>
          <a:lstStyle/>
          <a:p>
            <a:pPr indent="-228600" lvl="1" marL="685800" rtl="0" algn="l">
              <a:lnSpc>
                <a:spcPct val="90000"/>
              </a:lnSpc>
              <a:spcBef>
                <a:spcPts val="0"/>
              </a:spcBef>
              <a:spcAft>
                <a:spcPts val="0"/>
              </a:spcAft>
              <a:buClr>
                <a:schemeClr val="dk2"/>
              </a:buClr>
              <a:buSzPts val="3600"/>
              <a:buChar char="•"/>
            </a:pPr>
            <a:r>
              <a:rPr lang="en-US" sz="3600">
                <a:latin typeface="Montserrat"/>
                <a:ea typeface="Montserrat"/>
                <a:cs typeface="Montserrat"/>
                <a:sym typeface="Montserrat"/>
              </a:rPr>
              <a:t>Replace wiring if it's frayed or cracked</a:t>
            </a:r>
            <a:endParaRPr/>
          </a:p>
          <a:p>
            <a:pPr indent="-228600" lvl="1" marL="685800" rtl="0" algn="l">
              <a:lnSpc>
                <a:spcPct val="90000"/>
              </a:lnSpc>
              <a:spcBef>
                <a:spcPts val="500"/>
              </a:spcBef>
              <a:spcAft>
                <a:spcPts val="0"/>
              </a:spcAft>
              <a:buClr>
                <a:schemeClr val="dk2"/>
              </a:buClr>
              <a:buSzPts val="3600"/>
              <a:buChar char="•"/>
            </a:pPr>
            <a:r>
              <a:rPr lang="en-US" sz="3600">
                <a:latin typeface="Montserrat"/>
                <a:ea typeface="Montserrat"/>
                <a:cs typeface="Montserrat"/>
                <a:sym typeface="Montserrat"/>
              </a:rPr>
              <a:t>Do not cover the wire , over nails or in high traffic areas</a:t>
            </a:r>
            <a:endParaRPr/>
          </a:p>
          <a:p>
            <a:pPr indent="-228600" lvl="1" marL="685800" rtl="0" algn="l">
              <a:lnSpc>
                <a:spcPct val="90000"/>
              </a:lnSpc>
              <a:spcBef>
                <a:spcPts val="500"/>
              </a:spcBef>
              <a:spcAft>
                <a:spcPts val="0"/>
              </a:spcAft>
              <a:buClr>
                <a:schemeClr val="dk2"/>
              </a:buClr>
              <a:buSzPts val="3600"/>
              <a:buChar char="•"/>
            </a:pPr>
            <a:r>
              <a:rPr lang="en-US" sz="3600">
                <a:latin typeface="Montserrat"/>
                <a:ea typeface="Montserrat"/>
                <a:cs typeface="Montserrat"/>
                <a:sym typeface="Montserrat"/>
              </a:rPr>
              <a:t>Avoid overloading outlets and make sure they stay cool to the touch</a:t>
            </a:r>
            <a:endParaRPr/>
          </a:p>
          <a:p>
            <a:pPr indent="0" lvl="0" marL="0" rtl="0" algn="l">
              <a:lnSpc>
                <a:spcPct val="90000"/>
              </a:lnSpc>
              <a:spcBef>
                <a:spcPts val="1000"/>
              </a:spcBef>
              <a:spcAft>
                <a:spcPts val="0"/>
              </a:spcAft>
              <a:buClr>
                <a:schemeClr val="dk2"/>
              </a:buClr>
              <a:buSzPts val="2800"/>
              <a:buNone/>
            </a:pPr>
            <a:r>
              <a:t/>
            </a:r>
            <a:endParaRPr sz="2800"/>
          </a:p>
        </p:txBody>
      </p:sp>
      <p:sp>
        <p:nvSpPr>
          <p:cNvPr id="435" name="Google Shape;435;p32"/>
          <p:cNvSpPr txBox="1"/>
          <p:nvPr>
            <p:ph idx="10" type="dt"/>
          </p:nvPr>
        </p:nvSpPr>
        <p:spPr>
          <a:xfrm>
            <a:off x="6744930" y="6356351"/>
            <a:ext cx="1600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March 18, 2020</a:t>
            </a:r>
            <a:endParaRPr/>
          </a:p>
        </p:txBody>
      </p:sp>
      <p:sp>
        <p:nvSpPr>
          <p:cNvPr id="436" name="Google Shape;436;p32"/>
          <p:cNvSpPr txBox="1"/>
          <p:nvPr>
            <p:ph idx="12" type="sldNum"/>
          </p:nvPr>
        </p:nvSpPr>
        <p:spPr>
          <a:xfrm>
            <a:off x="8458200" y="6356351"/>
            <a:ext cx="457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37" name="Google Shape;437;p32"/>
          <p:cNvSpPr txBox="1"/>
          <p:nvPr/>
        </p:nvSpPr>
        <p:spPr>
          <a:xfrm>
            <a:off x="1121255" y="6356350"/>
            <a:ext cx="5623675" cy="36512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1000" u="none" cap="none" strike="noStrike">
                <a:solidFill>
                  <a:srgbClr val="888888"/>
                </a:solidFill>
                <a:latin typeface="Montserrat"/>
                <a:ea typeface="Montserrat"/>
                <a:cs typeface="Montserrat"/>
                <a:sym typeface="Montserrat"/>
              </a:rPr>
              <a:t>SEISMIC SAFETY OUTREACH PROGRAM</a:t>
            </a:r>
            <a:endParaRPr b="1" i="0" sz="1000" u="none" cap="none" strike="noStrike">
              <a:solidFill>
                <a:srgbClr val="888888"/>
              </a:solidFill>
              <a:latin typeface="Montserrat"/>
              <a:ea typeface="Montserrat"/>
              <a:cs typeface="Montserrat"/>
              <a:sym typeface="Montserrat"/>
            </a:endParaRPr>
          </a:p>
        </p:txBody>
      </p:sp>
      <p:pic>
        <p:nvPicPr>
          <p:cNvPr descr="Image result for Electrical Wiring FIRE HAZARD" id="438" name="Google Shape;438;p32"/>
          <p:cNvPicPr preferRelativeResize="0"/>
          <p:nvPr/>
        </p:nvPicPr>
        <p:blipFill rotWithShape="1">
          <a:blip r:embed="rId3">
            <a:alphaModFix/>
          </a:blip>
          <a:srcRect b="0" l="0" r="0" t="0"/>
          <a:stretch/>
        </p:blipFill>
        <p:spPr>
          <a:xfrm>
            <a:off x="5482568" y="1498844"/>
            <a:ext cx="3471291" cy="2018690"/>
          </a:xfrm>
          <a:prstGeom prst="rect">
            <a:avLst/>
          </a:prstGeom>
          <a:noFill/>
          <a:ln>
            <a:noFill/>
          </a:ln>
        </p:spPr>
      </p:pic>
      <p:pic>
        <p:nvPicPr>
          <p:cNvPr descr="Image result for Electrical Wiring FIRE HAZARD" id="439" name="Google Shape;439;p32"/>
          <p:cNvPicPr preferRelativeResize="0"/>
          <p:nvPr/>
        </p:nvPicPr>
        <p:blipFill rotWithShape="1">
          <a:blip r:embed="rId4">
            <a:alphaModFix/>
          </a:blip>
          <a:srcRect b="0" l="0" r="0" t="0"/>
          <a:stretch/>
        </p:blipFill>
        <p:spPr>
          <a:xfrm>
            <a:off x="5501298" y="3517534"/>
            <a:ext cx="3414102" cy="256057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3" name="Shape 443"/>
        <p:cNvGrpSpPr/>
        <p:nvPr/>
      </p:nvGrpSpPr>
      <p:grpSpPr>
        <a:xfrm>
          <a:off x="0" y="0"/>
          <a:ext cx="0" cy="0"/>
          <a:chOff x="0" y="0"/>
          <a:chExt cx="0" cy="0"/>
        </a:xfrm>
      </p:grpSpPr>
      <p:sp>
        <p:nvSpPr>
          <p:cNvPr id="444" name="Google Shape;444;p33"/>
          <p:cNvSpPr txBox="1"/>
          <p:nvPr>
            <p:ph type="title"/>
          </p:nvPr>
        </p:nvSpPr>
        <p:spPr>
          <a:xfrm>
            <a:off x="228600" y="211015"/>
            <a:ext cx="8686800" cy="1143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4800"/>
              <a:buFont typeface="Montserrat"/>
              <a:buNone/>
            </a:pPr>
            <a:r>
              <a:rPr lang="en-US" sz="4800"/>
              <a:t>SAFE SMOKING HABITS</a:t>
            </a:r>
            <a:endParaRPr sz="4800"/>
          </a:p>
        </p:txBody>
      </p:sp>
      <p:sp>
        <p:nvSpPr>
          <p:cNvPr id="445" name="Google Shape;445;p33"/>
          <p:cNvSpPr txBox="1"/>
          <p:nvPr>
            <p:ph idx="10" type="dt"/>
          </p:nvPr>
        </p:nvSpPr>
        <p:spPr>
          <a:xfrm>
            <a:off x="6744930" y="6356351"/>
            <a:ext cx="1600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March 18, 2020</a:t>
            </a:r>
            <a:endParaRPr/>
          </a:p>
        </p:txBody>
      </p:sp>
      <p:sp>
        <p:nvSpPr>
          <p:cNvPr id="446" name="Google Shape;446;p33"/>
          <p:cNvSpPr txBox="1"/>
          <p:nvPr>
            <p:ph idx="12" type="sldNum"/>
          </p:nvPr>
        </p:nvSpPr>
        <p:spPr>
          <a:xfrm>
            <a:off x="8458200" y="6356351"/>
            <a:ext cx="457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47" name="Google Shape;447;p33"/>
          <p:cNvSpPr txBox="1"/>
          <p:nvPr/>
        </p:nvSpPr>
        <p:spPr>
          <a:xfrm>
            <a:off x="1121255" y="6356350"/>
            <a:ext cx="5623675" cy="36512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1000" u="none" cap="none" strike="noStrike">
                <a:solidFill>
                  <a:srgbClr val="888888"/>
                </a:solidFill>
                <a:latin typeface="Montserrat"/>
                <a:ea typeface="Montserrat"/>
                <a:cs typeface="Montserrat"/>
                <a:sym typeface="Montserrat"/>
              </a:rPr>
              <a:t>SEISMIC SAFETY OUTREACH PROGRAM</a:t>
            </a:r>
            <a:endParaRPr b="1" i="0" sz="1000" u="none" cap="none" strike="noStrike">
              <a:solidFill>
                <a:srgbClr val="888888"/>
              </a:solidFill>
              <a:latin typeface="Montserrat"/>
              <a:ea typeface="Montserrat"/>
              <a:cs typeface="Montserrat"/>
              <a:sym typeface="Montserrat"/>
            </a:endParaRPr>
          </a:p>
        </p:txBody>
      </p:sp>
      <p:pic>
        <p:nvPicPr>
          <p:cNvPr descr="Image result for SMOKING FIRE HAZARD" id="448" name="Google Shape;448;p33"/>
          <p:cNvPicPr preferRelativeResize="0"/>
          <p:nvPr/>
        </p:nvPicPr>
        <p:blipFill rotWithShape="1">
          <a:blip r:embed="rId3">
            <a:alphaModFix/>
          </a:blip>
          <a:srcRect b="0" l="0" r="0" t="0"/>
          <a:stretch/>
        </p:blipFill>
        <p:spPr>
          <a:xfrm>
            <a:off x="841375" y="1150774"/>
            <a:ext cx="7229963" cy="52055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3" name="Shape 453"/>
        <p:cNvGrpSpPr/>
        <p:nvPr/>
      </p:nvGrpSpPr>
      <p:grpSpPr>
        <a:xfrm>
          <a:off x="0" y="0"/>
          <a:ext cx="0" cy="0"/>
          <a:chOff x="0" y="0"/>
          <a:chExt cx="0" cy="0"/>
        </a:xfrm>
      </p:grpSpPr>
      <p:sp>
        <p:nvSpPr>
          <p:cNvPr id="454" name="Google Shape;454;p34"/>
          <p:cNvSpPr txBox="1"/>
          <p:nvPr>
            <p:ph type="title"/>
          </p:nvPr>
        </p:nvSpPr>
        <p:spPr>
          <a:xfrm>
            <a:off x="474784" y="269875"/>
            <a:ext cx="8458200" cy="1143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4800"/>
              <a:buFont typeface="Montserrat Medium"/>
              <a:buNone/>
            </a:pPr>
            <a:r>
              <a:rPr b="1" lang="en-US" sz="4800">
                <a:latin typeface="Montserrat Medium"/>
                <a:ea typeface="Montserrat Medium"/>
                <a:cs typeface="Montserrat Medium"/>
                <a:sym typeface="Montserrat Medium"/>
              </a:rPr>
              <a:t>Step 3﹕MAKE A PLAN</a:t>
            </a:r>
            <a:endParaRPr>
              <a:latin typeface="Montserrat Medium"/>
              <a:ea typeface="Montserrat Medium"/>
              <a:cs typeface="Montserrat Medium"/>
              <a:sym typeface="Montserrat Medium"/>
            </a:endParaRPr>
          </a:p>
        </p:txBody>
      </p:sp>
      <p:sp>
        <p:nvSpPr>
          <p:cNvPr id="455" name="Google Shape;455;p34"/>
          <p:cNvSpPr txBox="1"/>
          <p:nvPr>
            <p:ph idx="1" type="body"/>
          </p:nvPr>
        </p:nvSpPr>
        <p:spPr>
          <a:xfrm>
            <a:off x="228600" y="1676400"/>
            <a:ext cx="5662246" cy="4876800"/>
          </a:xfrm>
          <a:prstGeom prst="rect">
            <a:avLst/>
          </a:prstGeom>
          <a:noFill/>
          <a:ln>
            <a:noFill/>
          </a:ln>
        </p:spPr>
        <p:txBody>
          <a:bodyPr anchorCtr="0" anchor="t" bIns="45700" lIns="91425" spcFirstLastPara="1" rIns="91425" wrap="square" tIns="45700">
            <a:normAutofit/>
          </a:bodyPr>
          <a:lstStyle/>
          <a:p>
            <a:pPr indent="-381000" lvl="0" marL="533400" rtl="0" algn="l">
              <a:lnSpc>
                <a:spcPct val="80000"/>
              </a:lnSpc>
              <a:spcBef>
                <a:spcPts val="0"/>
              </a:spcBef>
              <a:spcAft>
                <a:spcPts val="0"/>
              </a:spcAft>
              <a:buClr>
                <a:schemeClr val="dk2"/>
              </a:buClr>
              <a:buSzPts val="2400"/>
              <a:buNone/>
            </a:pPr>
            <a:r>
              <a:t/>
            </a:r>
            <a:endParaRPr b="1">
              <a:latin typeface="Montserrat"/>
              <a:ea typeface="Montserrat"/>
              <a:cs typeface="Montserrat"/>
              <a:sym typeface="Montserrat"/>
            </a:endParaRPr>
          </a:p>
          <a:p>
            <a:pPr indent="-533400" lvl="0" marL="533400" rtl="0" algn="l">
              <a:lnSpc>
                <a:spcPct val="80000"/>
              </a:lnSpc>
              <a:spcBef>
                <a:spcPts val="0"/>
              </a:spcBef>
              <a:spcAft>
                <a:spcPts val="0"/>
              </a:spcAft>
              <a:buClr>
                <a:schemeClr val="dk2"/>
              </a:buClr>
              <a:buSzPts val="4300"/>
              <a:buChar char="•"/>
            </a:pPr>
            <a:r>
              <a:rPr lang="en-US" sz="4300">
                <a:latin typeface="Montserrat"/>
                <a:ea typeface="Montserrat"/>
                <a:cs typeface="Montserrat"/>
                <a:sym typeface="Montserrat"/>
              </a:rPr>
              <a:t>Choose an </a:t>
            </a:r>
            <a:endParaRPr/>
          </a:p>
          <a:p>
            <a:pPr indent="0" lvl="0" marL="0" rtl="0" algn="l">
              <a:lnSpc>
                <a:spcPct val="80000"/>
              </a:lnSpc>
              <a:spcBef>
                <a:spcPts val="0"/>
              </a:spcBef>
              <a:spcAft>
                <a:spcPts val="0"/>
              </a:spcAft>
              <a:buClr>
                <a:schemeClr val="dk2"/>
              </a:buClr>
              <a:buSzPts val="4300"/>
              <a:buFont typeface="Noto Sans Symbols"/>
              <a:buNone/>
            </a:pPr>
            <a:r>
              <a:rPr lang="en-US" sz="4300">
                <a:latin typeface="Montserrat"/>
                <a:ea typeface="Montserrat"/>
                <a:cs typeface="Montserrat"/>
                <a:sym typeface="Montserrat"/>
              </a:rPr>
              <a:t>out-of-area contact</a:t>
            </a:r>
            <a:endParaRPr b="1" sz="3600">
              <a:latin typeface="Montserrat"/>
              <a:ea typeface="Montserrat"/>
              <a:cs typeface="Montserrat"/>
              <a:sym typeface="Montserrat"/>
            </a:endParaRPr>
          </a:p>
          <a:p>
            <a:pPr indent="-406400" lvl="0" marL="533400" rtl="0" algn="l">
              <a:lnSpc>
                <a:spcPct val="80000"/>
              </a:lnSpc>
              <a:spcBef>
                <a:spcPts val="1000"/>
              </a:spcBef>
              <a:spcAft>
                <a:spcPts val="0"/>
              </a:spcAft>
              <a:buClr>
                <a:schemeClr val="dk2"/>
              </a:buClr>
              <a:buSzPts val="2000"/>
              <a:buNone/>
            </a:pPr>
            <a:r>
              <a:t/>
            </a:r>
            <a:endParaRPr b="1" sz="2000">
              <a:latin typeface="Montserrat"/>
              <a:ea typeface="Montserrat"/>
              <a:cs typeface="Montserrat"/>
              <a:sym typeface="Montserrat"/>
            </a:endParaRPr>
          </a:p>
          <a:p>
            <a:pPr indent="-533400" lvl="0" marL="533400" rtl="0" algn="l">
              <a:lnSpc>
                <a:spcPct val="80000"/>
              </a:lnSpc>
              <a:spcBef>
                <a:spcPts val="1000"/>
              </a:spcBef>
              <a:spcAft>
                <a:spcPts val="0"/>
              </a:spcAft>
              <a:buClr>
                <a:schemeClr val="dk2"/>
              </a:buClr>
              <a:buSzPts val="3200"/>
              <a:buChar char="•"/>
            </a:pPr>
            <a:r>
              <a:rPr lang="en-US" sz="3200">
                <a:latin typeface="Montserrat"/>
                <a:ea typeface="Montserrat"/>
                <a:cs typeface="Montserrat"/>
                <a:sym typeface="Montserrat"/>
              </a:rPr>
              <a:t>Choose two meeting places</a:t>
            </a:r>
            <a:endParaRPr sz="3200">
              <a:latin typeface="Montserrat"/>
              <a:ea typeface="Montserrat"/>
              <a:cs typeface="Montserrat"/>
              <a:sym typeface="Montserrat"/>
            </a:endParaRPr>
          </a:p>
          <a:p>
            <a:pPr indent="-381000" lvl="2" marL="1295400" rtl="0" algn="l">
              <a:lnSpc>
                <a:spcPct val="80000"/>
              </a:lnSpc>
              <a:spcBef>
                <a:spcPts val="500"/>
              </a:spcBef>
              <a:spcAft>
                <a:spcPts val="0"/>
              </a:spcAft>
              <a:buClr>
                <a:schemeClr val="dk2"/>
              </a:buClr>
              <a:buSzPts val="3200"/>
              <a:buFont typeface="Montserrat"/>
              <a:buAutoNum type="arabicPeriod"/>
            </a:pPr>
            <a:r>
              <a:rPr lang="en-US" sz="3200">
                <a:latin typeface="Montserrat"/>
                <a:ea typeface="Montserrat"/>
                <a:cs typeface="Montserrat"/>
                <a:sym typeface="Montserrat"/>
              </a:rPr>
              <a:t>Right outside your home</a:t>
            </a:r>
            <a:endParaRPr sz="3200">
              <a:latin typeface="Montserrat"/>
              <a:ea typeface="Montserrat"/>
              <a:cs typeface="Montserrat"/>
              <a:sym typeface="Montserrat"/>
            </a:endParaRPr>
          </a:p>
          <a:p>
            <a:pPr indent="-381000" lvl="2" marL="1295400" rtl="0" algn="l">
              <a:lnSpc>
                <a:spcPct val="80000"/>
              </a:lnSpc>
              <a:spcBef>
                <a:spcPts val="500"/>
              </a:spcBef>
              <a:spcAft>
                <a:spcPts val="0"/>
              </a:spcAft>
              <a:buClr>
                <a:schemeClr val="dk2"/>
              </a:buClr>
              <a:buSzPts val="3200"/>
              <a:buFont typeface="Montserrat"/>
              <a:buAutoNum type="arabicPeriod"/>
            </a:pPr>
            <a:r>
              <a:rPr lang="en-US" sz="3200">
                <a:latin typeface="Montserrat"/>
                <a:ea typeface="Montserrat"/>
                <a:cs typeface="Montserrat"/>
                <a:sym typeface="Montserrat"/>
              </a:rPr>
              <a:t>Outside of your neighborhood</a:t>
            </a:r>
            <a:endParaRPr sz="3200">
              <a:latin typeface="Montserrat"/>
              <a:ea typeface="Montserrat"/>
              <a:cs typeface="Montserrat"/>
              <a:sym typeface="Montserrat"/>
            </a:endParaRPr>
          </a:p>
        </p:txBody>
      </p:sp>
      <p:pic>
        <p:nvPicPr>
          <p:cNvPr id="456" name="Google Shape;456;p34"/>
          <p:cNvPicPr preferRelativeResize="0"/>
          <p:nvPr/>
        </p:nvPicPr>
        <p:blipFill rotWithShape="1">
          <a:blip r:embed="rId3">
            <a:alphaModFix/>
          </a:blip>
          <a:srcRect b="0" l="0" r="0" t="0"/>
          <a:stretch/>
        </p:blipFill>
        <p:spPr>
          <a:xfrm>
            <a:off x="5678366" y="1501775"/>
            <a:ext cx="3124200" cy="2355850"/>
          </a:xfrm>
          <a:prstGeom prst="rect">
            <a:avLst/>
          </a:prstGeom>
          <a:noFill/>
          <a:ln>
            <a:noFill/>
          </a:ln>
        </p:spPr>
      </p:pic>
      <p:pic>
        <p:nvPicPr>
          <p:cNvPr descr="Image result for disaster meeting place" id="457" name="Google Shape;457;p34"/>
          <p:cNvPicPr preferRelativeResize="0"/>
          <p:nvPr/>
        </p:nvPicPr>
        <p:blipFill rotWithShape="1">
          <a:blip r:embed="rId4">
            <a:alphaModFix/>
          </a:blip>
          <a:srcRect b="0" l="0" r="0" t="0"/>
          <a:stretch/>
        </p:blipFill>
        <p:spPr>
          <a:xfrm>
            <a:off x="5678366" y="4106252"/>
            <a:ext cx="3124200" cy="23431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2" name="Shape 462"/>
        <p:cNvGrpSpPr/>
        <p:nvPr/>
      </p:nvGrpSpPr>
      <p:grpSpPr>
        <a:xfrm>
          <a:off x="0" y="0"/>
          <a:ext cx="0" cy="0"/>
          <a:chOff x="0" y="0"/>
          <a:chExt cx="0" cy="0"/>
        </a:xfrm>
      </p:grpSpPr>
      <p:sp>
        <p:nvSpPr>
          <p:cNvPr id="463" name="Google Shape;463;p35"/>
          <p:cNvSpPr txBox="1"/>
          <p:nvPr>
            <p:ph idx="10" type="dt"/>
          </p:nvPr>
        </p:nvSpPr>
        <p:spPr>
          <a:xfrm>
            <a:off x="6744930" y="6356351"/>
            <a:ext cx="1600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March 18, 2020</a:t>
            </a:r>
            <a:endParaRPr/>
          </a:p>
        </p:txBody>
      </p:sp>
      <p:sp>
        <p:nvSpPr>
          <p:cNvPr id="464" name="Google Shape;464;p35"/>
          <p:cNvSpPr txBox="1"/>
          <p:nvPr>
            <p:ph idx="11" type="ftr"/>
          </p:nvPr>
        </p:nvSpPr>
        <p:spPr>
          <a:xfrm>
            <a:off x="1008184" y="6356351"/>
            <a:ext cx="5623675"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Seismic Safety Outreach Program</a:t>
            </a:r>
            <a:endParaRPr/>
          </a:p>
        </p:txBody>
      </p:sp>
      <p:sp>
        <p:nvSpPr>
          <p:cNvPr id="465" name="Google Shape;465;p35"/>
          <p:cNvSpPr txBox="1"/>
          <p:nvPr>
            <p:ph idx="12" type="sldNum"/>
          </p:nvPr>
        </p:nvSpPr>
        <p:spPr>
          <a:xfrm>
            <a:off x="8458200" y="6356351"/>
            <a:ext cx="457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66" name="Google Shape;466;p35"/>
          <p:cNvSpPr txBox="1"/>
          <p:nvPr/>
        </p:nvSpPr>
        <p:spPr>
          <a:xfrm>
            <a:off x="4510007" y="718457"/>
            <a:ext cx="4633993" cy="3097405"/>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2"/>
              </a:buClr>
              <a:buSzPts val="3237"/>
              <a:buFont typeface="Arial"/>
              <a:buChar char="•"/>
            </a:pPr>
            <a:r>
              <a:rPr b="0" i="0" lang="en-US" sz="3237" u="none" cap="none" strike="noStrike">
                <a:solidFill>
                  <a:schemeClr val="dk2"/>
                </a:solidFill>
                <a:latin typeface="Montserrat"/>
                <a:ea typeface="Montserrat"/>
                <a:cs typeface="Montserrat"/>
                <a:sym typeface="Montserrat"/>
              </a:rPr>
              <a:t>Discuss your family’s emergency communication plan</a:t>
            </a:r>
            <a:endParaRPr/>
          </a:p>
          <a:p>
            <a:pPr indent="-228600" lvl="1" marL="685800" marR="0" rtl="0" algn="l">
              <a:lnSpc>
                <a:spcPct val="90000"/>
              </a:lnSpc>
              <a:spcBef>
                <a:spcPts val="500"/>
              </a:spcBef>
              <a:spcAft>
                <a:spcPts val="0"/>
              </a:spcAft>
              <a:buClr>
                <a:schemeClr val="dk2"/>
              </a:buClr>
              <a:buSzPts val="2220"/>
              <a:buFont typeface="Arial"/>
              <a:buChar char="•"/>
            </a:pPr>
            <a:r>
              <a:rPr b="0" i="0" lang="en-US" sz="2220" u="none" cap="none" strike="noStrike">
                <a:solidFill>
                  <a:schemeClr val="dk2"/>
                </a:solidFill>
                <a:latin typeface="Montserrat"/>
                <a:ea typeface="Montserrat"/>
                <a:cs typeface="Montserrat"/>
                <a:sym typeface="Montserrat"/>
              </a:rPr>
              <a:t>Identify reunification point</a:t>
            </a:r>
            <a:endParaRPr/>
          </a:p>
          <a:p>
            <a:pPr indent="-228600" lvl="1" marL="685800" marR="0" rtl="0" algn="l">
              <a:lnSpc>
                <a:spcPct val="90000"/>
              </a:lnSpc>
              <a:spcBef>
                <a:spcPts val="500"/>
              </a:spcBef>
              <a:spcAft>
                <a:spcPts val="0"/>
              </a:spcAft>
              <a:buClr>
                <a:schemeClr val="dk2"/>
              </a:buClr>
              <a:buSzPts val="2220"/>
              <a:buFont typeface="Arial"/>
              <a:buChar char="•"/>
            </a:pPr>
            <a:r>
              <a:rPr b="0" i="0" lang="en-US" sz="2220" u="none" cap="none" strike="noStrike">
                <a:solidFill>
                  <a:schemeClr val="dk2"/>
                </a:solidFill>
                <a:latin typeface="Montserrat"/>
                <a:ea typeface="Montserrat"/>
                <a:cs typeface="Montserrat"/>
                <a:sym typeface="Montserrat"/>
              </a:rPr>
              <a:t>Select out of area contact</a:t>
            </a:r>
            <a:endParaRPr/>
          </a:p>
          <a:p>
            <a:pPr indent="0" lvl="1" marL="457200" marR="0" rtl="0" algn="l">
              <a:lnSpc>
                <a:spcPct val="90000"/>
              </a:lnSpc>
              <a:spcBef>
                <a:spcPts val="500"/>
              </a:spcBef>
              <a:spcAft>
                <a:spcPts val="0"/>
              </a:spcAft>
              <a:buClr>
                <a:schemeClr val="dk2"/>
              </a:buClr>
              <a:buSzPts val="1850"/>
              <a:buFont typeface="Arial"/>
              <a:buNone/>
            </a:pPr>
            <a:r>
              <a:t/>
            </a:r>
            <a:endParaRPr b="0" i="0" sz="1850" u="none" cap="none" strike="noStrike">
              <a:solidFill>
                <a:schemeClr val="dk2"/>
              </a:solidFill>
              <a:latin typeface="Montserrat"/>
              <a:ea typeface="Montserrat"/>
              <a:cs typeface="Montserrat"/>
              <a:sym typeface="Montserrat"/>
            </a:endParaRPr>
          </a:p>
        </p:txBody>
      </p:sp>
      <p:sp>
        <p:nvSpPr>
          <p:cNvPr id="467" name="Google Shape;467;p35"/>
          <p:cNvSpPr txBox="1"/>
          <p:nvPr/>
        </p:nvSpPr>
        <p:spPr>
          <a:xfrm>
            <a:off x="4709162" y="3968262"/>
            <a:ext cx="4587238" cy="2215662"/>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2"/>
              </a:buClr>
              <a:buSzPts val="3200"/>
              <a:buFont typeface="Arial"/>
              <a:buChar char="•"/>
            </a:pPr>
            <a:r>
              <a:rPr b="0" i="0" lang="en-US" sz="3200" u="none" cap="none" strike="noStrike">
                <a:solidFill>
                  <a:schemeClr val="dk2"/>
                </a:solidFill>
                <a:latin typeface="Montserrat"/>
                <a:ea typeface="Montserrat"/>
                <a:cs typeface="Montserrat"/>
                <a:sym typeface="Montserrat"/>
              </a:rPr>
              <a:t>Plan Evacuation Route</a:t>
            </a:r>
            <a:endParaRPr b="0" i="0" sz="3200" u="none" cap="none" strike="noStrike">
              <a:solidFill>
                <a:schemeClr val="dk2"/>
              </a:solidFill>
              <a:latin typeface="Montserrat"/>
              <a:ea typeface="Montserrat"/>
              <a:cs typeface="Montserrat"/>
              <a:sym typeface="Montserrat"/>
            </a:endParaRPr>
          </a:p>
          <a:p>
            <a:pPr indent="-228600" lvl="0" marL="228600" marR="0" rtl="0" algn="l">
              <a:lnSpc>
                <a:spcPct val="90000"/>
              </a:lnSpc>
              <a:spcBef>
                <a:spcPts val="1000"/>
              </a:spcBef>
              <a:spcAft>
                <a:spcPts val="0"/>
              </a:spcAft>
              <a:buClr>
                <a:schemeClr val="dk2"/>
              </a:buClr>
              <a:buSzPts val="3200"/>
              <a:buFont typeface="Arial"/>
              <a:buChar char="•"/>
            </a:pPr>
            <a:r>
              <a:rPr b="0" i="0" lang="en-US" sz="3200" u="none" cap="none" strike="noStrike">
                <a:solidFill>
                  <a:schemeClr val="dk2"/>
                </a:solidFill>
                <a:latin typeface="Montserrat"/>
                <a:ea typeface="Montserrat"/>
                <a:cs typeface="Montserrat"/>
                <a:sym typeface="Montserrat"/>
              </a:rPr>
              <a:t>Gather Supplies</a:t>
            </a:r>
            <a:endParaRPr/>
          </a:p>
          <a:p>
            <a:pPr indent="0" lvl="1" marL="457200" marR="0" rtl="0" algn="l">
              <a:lnSpc>
                <a:spcPct val="90000"/>
              </a:lnSpc>
              <a:spcBef>
                <a:spcPts val="500"/>
              </a:spcBef>
              <a:spcAft>
                <a:spcPts val="0"/>
              </a:spcAft>
              <a:buClr>
                <a:schemeClr val="dk2"/>
              </a:buClr>
              <a:buSzPts val="2000"/>
              <a:buFont typeface="Arial"/>
              <a:buNone/>
            </a:pPr>
            <a:r>
              <a:t/>
            </a:r>
            <a:endParaRPr b="0" i="0" sz="2000" u="none" cap="none" strike="noStrike">
              <a:solidFill>
                <a:schemeClr val="dk2"/>
              </a:solidFill>
              <a:latin typeface="Montserrat"/>
              <a:ea typeface="Montserrat"/>
              <a:cs typeface="Montserrat"/>
              <a:sym typeface="Montserrat"/>
            </a:endParaRPr>
          </a:p>
        </p:txBody>
      </p:sp>
      <p:pic>
        <p:nvPicPr>
          <p:cNvPr id="468" name="Google Shape;468;p35"/>
          <p:cNvPicPr preferRelativeResize="0"/>
          <p:nvPr/>
        </p:nvPicPr>
        <p:blipFill rotWithShape="1">
          <a:blip r:embed="rId3">
            <a:alphaModFix/>
          </a:blip>
          <a:srcRect b="0" l="0" r="0" t="0"/>
          <a:stretch/>
        </p:blipFill>
        <p:spPr>
          <a:xfrm>
            <a:off x="240273" y="217089"/>
            <a:ext cx="4131542" cy="596683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3" name="Shape 473"/>
        <p:cNvGrpSpPr/>
        <p:nvPr/>
      </p:nvGrpSpPr>
      <p:grpSpPr>
        <a:xfrm>
          <a:off x="0" y="0"/>
          <a:ext cx="0" cy="0"/>
          <a:chOff x="0" y="0"/>
          <a:chExt cx="0" cy="0"/>
        </a:xfrm>
      </p:grpSpPr>
      <p:sp>
        <p:nvSpPr>
          <p:cNvPr id="474" name="Google Shape;474;p36"/>
          <p:cNvSpPr txBox="1"/>
          <p:nvPr>
            <p:ph type="title"/>
          </p:nvPr>
        </p:nvSpPr>
        <p:spPr>
          <a:xfrm>
            <a:off x="474784" y="269875"/>
            <a:ext cx="8458200" cy="1143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4800"/>
              <a:buFont typeface="Montserrat Medium"/>
              <a:buNone/>
            </a:pPr>
            <a:r>
              <a:rPr b="1" lang="en-US" sz="4800">
                <a:latin typeface="Montserrat Medium"/>
                <a:ea typeface="Montserrat Medium"/>
                <a:cs typeface="Montserrat Medium"/>
                <a:sym typeface="Montserrat Medium"/>
              </a:rPr>
              <a:t>HOME FIRE ESCAPE PLAN</a:t>
            </a:r>
            <a:endParaRPr>
              <a:latin typeface="Montserrat Medium"/>
              <a:ea typeface="Montserrat Medium"/>
              <a:cs typeface="Montserrat Medium"/>
              <a:sym typeface="Montserrat Medium"/>
            </a:endParaRPr>
          </a:p>
        </p:txBody>
      </p:sp>
      <p:sp>
        <p:nvSpPr>
          <p:cNvPr id="475" name="Google Shape;475;p36"/>
          <p:cNvSpPr txBox="1"/>
          <p:nvPr>
            <p:ph idx="1" type="body"/>
          </p:nvPr>
        </p:nvSpPr>
        <p:spPr>
          <a:xfrm>
            <a:off x="228600" y="1676400"/>
            <a:ext cx="5662246" cy="4876800"/>
          </a:xfrm>
          <a:prstGeom prst="rect">
            <a:avLst/>
          </a:prstGeom>
          <a:noFill/>
          <a:ln>
            <a:noFill/>
          </a:ln>
        </p:spPr>
        <p:txBody>
          <a:bodyPr anchorCtr="0" anchor="t" bIns="45700" lIns="91425" spcFirstLastPara="1" rIns="91425" wrap="square" tIns="45700">
            <a:normAutofit/>
          </a:bodyPr>
          <a:lstStyle/>
          <a:p>
            <a:pPr indent="-228600" lvl="0" marL="228600" rtl="0" algn="l">
              <a:lnSpc>
                <a:spcPct val="80000"/>
              </a:lnSpc>
              <a:spcBef>
                <a:spcPts val="0"/>
              </a:spcBef>
              <a:spcAft>
                <a:spcPts val="0"/>
              </a:spcAft>
              <a:buClr>
                <a:schemeClr val="dk2"/>
              </a:buClr>
              <a:buSzPts val="3200"/>
              <a:buChar char="•"/>
            </a:pPr>
            <a:r>
              <a:rPr lang="en-US" sz="3200">
                <a:latin typeface="Montserrat"/>
                <a:ea typeface="Montserrat"/>
                <a:cs typeface="Montserrat"/>
                <a:sym typeface="Montserrat"/>
              </a:rPr>
              <a:t>Have an escape plan &amp; make sure all family members know it</a:t>
            </a:r>
            <a:endParaRPr/>
          </a:p>
          <a:p>
            <a:pPr indent="-228600" lvl="0" marL="228600" rtl="0" algn="l">
              <a:lnSpc>
                <a:spcPct val="80000"/>
              </a:lnSpc>
              <a:spcBef>
                <a:spcPts val="1000"/>
              </a:spcBef>
              <a:spcAft>
                <a:spcPts val="0"/>
              </a:spcAft>
              <a:buClr>
                <a:schemeClr val="dk2"/>
              </a:buClr>
              <a:buSzPts val="3200"/>
              <a:buChar char="•"/>
            </a:pPr>
            <a:r>
              <a:rPr lang="en-US" sz="3200">
                <a:latin typeface="Montserrat"/>
                <a:ea typeface="Montserrat"/>
                <a:cs typeface="Montserrat"/>
                <a:sym typeface="Montserrat"/>
              </a:rPr>
              <a:t>Practice the plan every 6 months</a:t>
            </a:r>
            <a:endParaRPr/>
          </a:p>
          <a:p>
            <a:pPr indent="-228600" lvl="0" marL="228600" rtl="0" algn="l">
              <a:lnSpc>
                <a:spcPct val="80000"/>
              </a:lnSpc>
              <a:spcBef>
                <a:spcPts val="1000"/>
              </a:spcBef>
              <a:spcAft>
                <a:spcPts val="0"/>
              </a:spcAft>
              <a:buClr>
                <a:schemeClr val="dk2"/>
              </a:buClr>
              <a:buSzPts val="3200"/>
              <a:buChar char="•"/>
            </a:pPr>
            <a:r>
              <a:rPr lang="en-US" sz="3200">
                <a:latin typeface="Montserrat"/>
                <a:ea typeface="Montserrat"/>
                <a:cs typeface="Montserrat"/>
                <a:sym typeface="Montserrat"/>
              </a:rPr>
              <a:t>Keep emergency number, a whistle &amp; a flashlight near the telephone</a:t>
            </a:r>
            <a:endParaRPr/>
          </a:p>
          <a:p>
            <a:pPr indent="-228600" lvl="0" marL="228600" rtl="0" algn="l">
              <a:lnSpc>
                <a:spcPct val="80000"/>
              </a:lnSpc>
              <a:spcBef>
                <a:spcPts val="1000"/>
              </a:spcBef>
              <a:spcAft>
                <a:spcPts val="0"/>
              </a:spcAft>
              <a:buClr>
                <a:schemeClr val="dk2"/>
              </a:buClr>
              <a:buSzPts val="3200"/>
              <a:buChar char="•"/>
            </a:pPr>
            <a:r>
              <a:rPr lang="en-US" sz="3200">
                <a:latin typeface="Montserrat"/>
                <a:ea typeface="Montserrat"/>
                <a:cs typeface="Montserrat"/>
                <a:sym typeface="Montserrat"/>
              </a:rPr>
              <a:t>Identify an outside meeting place and never return a building</a:t>
            </a:r>
            <a:endParaRPr/>
          </a:p>
          <a:p>
            <a:pPr indent="-25400" lvl="0" marL="228600" rtl="0" algn="l">
              <a:lnSpc>
                <a:spcPct val="80000"/>
              </a:lnSpc>
              <a:spcBef>
                <a:spcPts val="1000"/>
              </a:spcBef>
              <a:spcAft>
                <a:spcPts val="0"/>
              </a:spcAft>
              <a:buClr>
                <a:schemeClr val="dk2"/>
              </a:buClr>
              <a:buSzPts val="3200"/>
              <a:buNone/>
            </a:pPr>
            <a:r>
              <a:t/>
            </a:r>
            <a:endParaRPr sz="3200">
              <a:latin typeface="Montserrat"/>
              <a:ea typeface="Montserrat"/>
              <a:cs typeface="Montserrat"/>
              <a:sym typeface="Montserrat"/>
            </a:endParaRPr>
          </a:p>
        </p:txBody>
      </p:sp>
      <p:pic>
        <p:nvPicPr>
          <p:cNvPr id="476" name="Google Shape;476;p36"/>
          <p:cNvPicPr preferRelativeResize="0"/>
          <p:nvPr/>
        </p:nvPicPr>
        <p:blipFill rotWithShape="1">
          <a:blip r:embed="rId3">
            <a:alphaModFix/>
          </a:blip>
          <a:srcRect b="0" l="0" r="0" t="0"/>
          <a:stretch/>
        </p:blipFill>
        <p:spPr>
          <a:xfrm>
            <a:off x="5678366" y="1501775"/>
            <a:ext cx="3124200" cy="2355850"/>
          </a:xfrm>
          <a:prstGeom prst="rect">
            <a:avLst/>
          </a:prstGeom>
          <a:noFill/>
          <a:ln>
            <a:noFill/>
          </a:ln>
        </p:spPr>
      </p:pic>
      <p:pic>
        <p:nvPicPr>
          <p:cNvPr descr="Image result for disaster meeting place" id="477" name="Google Shape;477;p36"/>
          <p:cNvPicPr preferRelativeResize="0"/>
          <p:nvPr/>
        </p:nvPicPr>
        <p:blipFill rotWithShape="1">
          <a:blip r:embed="rId4">
            <a:alphaModFix/>
          </a:blip>
          <a:srcRect b="0" l="0" r="0" t="0"/>
          <a:stretch/>
        </p:blipFill>
        <p:spPr>
          <a:xfrm>
            <a:off x="5678366" y="4106252"/>
            <a:ext cx="3124200" cy="23431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2" name="Shape 482"/>
        <p:cNvGrpSpPr/>
        <p:nvPr/>
      </p:nvGrpSpPr>
      <p:grpSpPr>
        <a:xfrm>
          <a:off x="0" y="0"/>
          <a:ext cx="0" cy="0"/>
          <a:chOff x="0" y="0"/>
          <a:chExt cx="0" cy="0"/>
        </a:xfrm>
      </p:grpSpPr>
      <p:sp>
        <p:nvSpPr>
          <p:cNvPr id="483" name="Google Shape;483;p37"/>
          <p:cNvSpPr txBox="1"/>
          <p:nvPr>
            <p:ph type="title"/>
          </p:nvPr>
        </p:nvSpPr>
        <p:spPr>
          <a:xfrm>
            <a:off x="228600" y="203692"/>
            <a:ext cx="8915400" cy="1143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800"/>
              <a:buFont typeface="Montserrat"/>
              <a:buNone/>
            </a:pPr>
            <a:r>
              <a:rPr lang="en-US"/>
              <a:t>PRACTICE FIRE DRILL </a:t>
            </a:r>
            <a:endParaRPr/>
          </a:p>
        </p:txBody>
      </p:sp>
      <p:sp>
        <p:nvSpPr>
          <p:cNvPr id="484" name="Google Shape;484;p37"/>
          <p:cNvSpPr txBox="1"/>
          <p:nvPr>
            <p:ph idx="10" type="dt"/>
          </p:nvPr>
        </p:nvSpPr>
        <p:spPr>
          <a:xfrm>
            <a:off x="6744930" y="6356351"/>
            <a:ext cx="1600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March 18, 2020</a:t>
            </a:r>
            <a:endParaRPr/>
          </a:p>
        </p:txBody>
      </p:sp>
      <p:sp>
        <p:nvSpPr>
          <p:cNvPr id="485" name="Google Shape;485;p37"/>
          <p:cNvSpPr txBox="1"/>
          <p:nvPr>
            <p:ph idx="12" type="sldNum"/>
          </p:nvPr>
        </p:nvSpPr>
        <p:spPr>
          <a:xfrm>
            <a:off x="8458200" y="6356351"/>
            <a:ext cx="457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86" name="Google Shape;486;p37"/>
          <p:cNvSpPr txBox="1"/>
          <p:nvPr>
            <p:ph idx="11" type="ftr"/>
          </p:nvPr>
        </p:nvSpPr>
        <p:spPr>
          <a:xfrm>
            <a:off x="1008184" y="6356351"/>
            <a:ext cx="5623675"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Seismic Safety Outreach Program</a:t>
            </a:r>
            <a:endParaRPr/>
          </a:p>
        </p:txBody>
      </p:sp>
      <p:pic>
        <p:nvPicPr>
          <p:cNvPr descr="Image result for FIRE DRILL" id="487" name="Google Shape;487;p37"/>
          <p:cNvPicPr preferRelativeResize="0"/>
          <p:nvPr/>
        </p:nvPicPr>
        <p:blipFill rotWithShape="1">
          <a:blip r:embed="rId3">
            <a:alphaModFix/>
          </a:blip>
          <a:srcRect b="0" l="0" r="0" t="0"/>
          <a:stretch/>
        </p:blipFill>
        <p:spPr>
          <a:xfrm>
            <a:off x="544224" y="1140317"/>
            <a:ext cx="7834360" cy="521603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1" name="Shape 491"/>
        <p:cNvGrpSpPr/>
        <p:nvPr/>
      </p:nvGrpSpPr>
      <p:grpSpPr>
        <a:xfrm>
          <a:off x="0" y="0"/>
          <a:ext cx="0" cy="0"/>
          <a:chOff x="0" y="0"/>
          <a:chExt cx="0" cy="0"/>
        </a:xfrm>
      </p:grpSpPr>
      <p:sp>
        <p:nvSpPr>
          <p:cNvPr id="492" name="Google Shape;492;p38"/>
          <p:cNvSpPr txBox="1"/>
          <p:nvPr>
            <p:ph type="title"/>
          </p:nvPr>
        </p:nvSpPr>
        <p:spPr>
          <a:xfrm>
            <a:off x="623888" y="932985"/>
            <a:ext cx="7886700" cy="285273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6480"/>
              <a:buFont typeface="Montserrat"/>
              <a:buNone/>
            </a:pPr>
            <a:r>
              <a:rPr lang="en-US" sz="6480"/>
              <a:t>IS</a:t>
            </a:r>
            <a:r>
              <a:rPr lang="en-US" sz="6480"/>
              <a:t> YOUR FURNITURE SECURED?</a:t>
            </a:r>
            <a:endParaRPr sz="6480"/>
          </a:p>
        </p:txBody>
      </p:sp>
      <p:sp>
        <p:nvSpPr>
          <p:cNvPr id="493" name="Google Shape;493;p38"/>
          <p:cNvSpPr txBox="1"/>
          <p:nvPr>
            <p:ph idx="10" type="dt"/>
          </p:nvPr>
        </p:nvSpPr>
        <p:spPr>
          <a:xfrm>
            <a:off x="6744930" y="6356351"/>
            <a:ext cx="1600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March 18, 2020</a:t>
            </a:r>
            <a:endParaRPr/>
          </a:p>
        </p:txBody>
      </p:sp>
      <p:sp>
        <p:nvSpPr>
          <p:cNvPr id="494" name="Google Shape;494;p38"/>
          <p:cNvSpPr txBox="1"/>
          <p:nvPr>
            <p:ph idx="12" type="sldNum"/>
          </p:nvPr>
        </p:nvSpPr>
        <p:spPr>
          <a:xfrm>
            <a:off x="8458200" y="6356351"/>
            <a:ext cx="457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95" name="Google Shape;495;p38"/>
          <p:cNvSpPr txBox="1"/>
          <p:nvPr>
            <p:ph idx="1" type="body"/>
          </p:nvPr>
        </p:nvSpPr>
        <p:spPr>
          <a:xfrm>
            <a:off x="623888" y="3891366"/>
            <a:ext cx="7886700" cy="1500187"/>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accent3"/>
              </a:buClr>
              <a:buSzPts val="2000"/>
              <a:buNone/>
            </a:pPr>
            <a:r>
              <a:rPr lang="en-US"/>
              <a:t>ARE YOU HOME ITEMS SECURE?</a:t>
            </a:r>
            <a:endParaRPr/>
          </a:p>
        </p:txBody>
      </p:sp>
      <p:sp>
        <p:nvSpPr>
          <p:cNvPr id="496" name="Google Shape;496;p38"/>
          <p:cNvSpPr txBox="1"/>
          <p:nvPr/>
        </p:nvSpPr>
        <p:spPr>
          <a:xfrm>
            <a:off x="1121255" y="6356350"/>
            <a:ext cx="5623675" cy="36512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1000" u="none" cap="none" strike="noStrike">
                <a:solidFill>
                  <a:srgbClr val="888888"/>
                </a:solidFill>
                <a:latin typeface="Montserrat"/>
                <a:ea typeface="Montserrat"/>
                <a:cs typeface="Montserrat"/>
                <a:sym typeface="Montserrat"/>
              </a:rPr>
              <a:t>SEISMIC SAFETY OUTREACH PROGRAM</a:t>
            </a:r>
            <a:endParaRPr b="1" i="0" sz="1000" u="none" cap="none" strike="noStrike">
              <a:solidFill>
                <a:srgbClr val="888888"/>
              </a:solidFill>
              <a:latin typeface="Montserrat"/>
              <a:ea typeface="Montserrat"/>
              <a:cs typeface="Montserrat"/>
              <a:sym typeface="Montserrat"/>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0" name="Shape 500"/>
        <p:cNvGrpSpPr/>
        <p:nvPr/>
      </p:nvGrpSpPr>
      <p:grpSpPr>
        <a:xfrm>
          <a:off x="0" y="0"/>
          <a:ext cx="0" cy="0"/>
          <a:chOff x="0" y="0"/>
          <a:chExt cx="0" cy="0"/>
        </a:xfrm>
      </p:grpSpPr>
      <p:sp>
        <p:nvSpPr>
          <p:cNvPr id="501" name="Google Shape;501;p39"/>
          <p:cNvSpPr txBox="1"/>
          <p:nvPr>
            <p:ph type="title"/>
          </p:nvPr>
        </p:nvSpPr>
        <p:spPr>
          <a:xfrm>
            <a:off x="228600" y="228600"/>
            <a:ext cx="8686800" cy="1143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800"/>
              <a:buFont typeface="Montserrat"/>
              <a:buNone/>
            </a:pPr>
            <a:r>
              <a:rPr lang="en-US"/>
              <a:t>Identify Potential Hazards - </a:t>
            </a:r>
            <a:endParaRPr/>
          </a:p>
        </p:txBody>
      </p:sp>
      <p:sp>
        <p:nvSpPr>
          <p:cNvPr id="502" name="Google Shape;502;p39"/>
          <p:cNvSpPr txBox="1"/>
          <p:nvPr>
            <p:ph idx="2" type="body"/>
          </p:nvPr>
        </p:nvSpPr>
        <p:spPr>
          <a:xfrm>
            <a:off x="527538" y="1428506"/>
            <a:ext cx="5222632" cy="48006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2"/>
              </a:buClr>
              <a:buSzPts val="3200"/>
              <a:buChar char="•"/>
            </a:pPr>
            <a:r>
              <a:rPr lang="en-US" sz="3200"/>
              <a:t>Top-heavy Furniture</a:t>
            </a:r>
            <a:endParaRPr/>
          </a:p>
          <a:p>
            <a:pPr indent="-228600" lvl="0" marL="228600" rtl="0" algn="l">
              <a:lnSpc>
                <a:spcPct val="90000"/>
              </a:lnSpc>
              <a:spcBef>
                <a:spcPts val="1000"/>
              </a:spcBef>
              <a:spcAft>
                <a:spcPts val="0"/>
              </a:spcAft>
              <a:buClr>
                <a:schemeClr val="dk2"/>
              </a:buClr>
              <a:buSzPts val="3200"/>
              <a:buChar char="•"/>
            </a:pPr>
            <a:r>
              <a:rPr lang="en-US" sz="3200"/>
              <a:t>Loose Objects</a:t>
            </a:r>
            <a:br>
              <a:rPr lang="en-US" sz="3200"/>
            </a:br>
            <a:r>
              <a:rPr lang="en-US" sz="3200"/>
              <a:t>e.g. Lamps on shelves</a:t>
            </a:r>
            <a:endParaRPr/>
          </a:p>
          <a:p>
            <a:pPr indent="-228600" lvl="0" marL="228600" rtl="0" algn="l">
              <a:lnSpc>
                <a:spcPct val="90000"/>
              </a:lnSpc>
              <a:spcBef>
                <a:spcPts val="1000"/>
              </a:spcBef>
              <a:spcAft>
                <a:spcPts val="0"/>
              </a:spcAft>
              <a:buClr>
                <a:schemeClr val="dk2"/>
              </a:buClr>
              <a:buSzPts val="3200"/>
              <a:buChar char="•"/>
            </a:pPr>
            <a:r>
              <a:rPr lang="en-US" sz="3200"/>
              <a:t>Hanging pictures &amp; mirrors</a:t>
            </a:r>
            <a:endParaRPr/>
          </a:p>
          <a:p>
            <a:pPr indent="-228600" lvl="0" marL="228600" rtl="0" algn="l">
              <a:lnSpc>
                <a:spcPct val="90000"/>
              </a:lnSpc>
              <a:spcBef>
                <a:spcPts val="1000"/>
              </a:spcBef>
              <a:spcAft>
                <a:spcPts val="0"/>
              </a:spcAft>
              <a:buClr>
                <a:schemeClr val="dk2"/>
              </a:buClr>
              <a:buSzPts val="3200"/>
              <a:buChar char="•"/>
            </a:pPr>
            <a:r>
              <a:rPr lang="en-US" sz="3200"/>
              <a:t>Glassware, dishes, kitchenware</a:t>
            </a:r>
            <a:endParaRPr/>
          </a:p>
          <a:p>
            <a:pPr indent="-228600" lvl="0" marL="228600" rtl="0" algn="l">
              <a:lnSpc>
                <a:spcPct val="90000"/>
              </a:lnSpc>
              <a:spcBef>
                <a:spcPts val="1000"/>
              </a:spcBef>
              <a:spcAft>
                <a:spcPts val="0"/>
              </a:spcAft>
              <a:buClr>
                <a:schemeClr val="dk2"/>
              </a:buClr>
              <a:buSzPts val="3200"/>
              <a:buChar char="•"/>
            </a:pPr>
            <a:r>
              <a:rPr lang="en-US" sz="3200"/>
              <a:t>Flammable Materials</a:t>
            </a:r>
            <a:endParaRPr/>
          </a:p>
          <a:p>
            <a:pPr indent="-228600" lvl="0" marL="228600" rtl="0" algn="l">
              <a:lnSpc>
                <a:spcPct val="90000"/>
              </a:lnSpc>
              <a:spcBef>
                <a:spcPts val="1000"/>
              </a:spcBef>
              <a:spcAft>
                <a:spcPts val="0"/>
              </a:spcAft>
              <a:buClr>
                <a:schemeClr val="dk2"/>
              </a:buClr>
              <a:buSzPts val="3200"/>
              <a:buChar char="•"/>
            </a:pPr>
            <a:r>
              <a:rPr lang="en-US" sz="3200"/>
              <a:t>Water Heater</a:t>
            </a:r>
            <a:endParaRPr/>
          </a:p>
          <a:p>
            <a:pPr indent="-50800" lvl="0" marL="228600" rtl="0" algn="l">
              <a:lnSpc>
                <a:spcPct val="90000"/>
              </a:lnSpc>
              <a:spcBef>
                <a:spcPts val="1000"/>
              </a:spcBef>
              <a:spcAft>
                <a:spcPts val="0"/>
              </a:spcAft>
              <a:buClr>
                <a:schemeClr val="dk2"/>
              </a:buClr>
              <a:buSzPts val="2800"/>
              <a:buNone/>
            </a:pPr>
            <a:r>
              <a:t/>
            </a:r>
            <a:endParaRPr sz="2800"/>
          </a:p>
        </p:txBody>
      </p:sp>
      <p:sp>
        <p:nvSpPr>
          <p:cNvPr id="503" name="Google Shape;503;p39"/>
          <p:cNvSpPr txBox="1"/>
          <p:nvPr>
            <p:ph idx="10" type="dt"/>
          </p:nvPr>
        </p:nvSpPr>
        <p:spPr>
          <a:xfrm>
            <a:off x="6744930" y="6356351"/>
            <a:ext cx="1600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March 18, 2020</a:t>
            </a:r>
            <a:endParaRPr/>
          </a:p>
        </p:txBody>
      </p:sp>
      <p:sp>
        <p:nvSpPr>
          <p:cNvPr id="504" name="Google Shape;504;p39"/>
          <p:cNvSpPr txBox="1"/>
          <p:nvPr>
            <p:ph idx="12" type="sldNum"/>
          </p:nvPr>
        </p:nvSpPr>
        <p:spPr>
          <a:xfrm>
            <a:off x="8458200" y="6356351"/>
            <a:ext cx="457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05" name="Google Shape;505;p39"/>
          <p:cNvSpPr txBox="1"/>
          <p:nvPr/>
        </p:nvSpPr>
        <p:spPr>
          <a:xfrm>
            <a:off x="1121255" y="6356350"/>
            <a:ext cx="5623675" cy="36512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1000" u="none" cap="none" strike="noStrike">
                <a:solidFill>
                  <a:srgbClr val="888888"/>
                </a:solidFill>
                <a:latin typeface="Montserrat"/>
                <a:ea typeface="Montserrat"/>
                <a:cs typeface="Montserrat"/>
                <a:sym typeface="Montserrat"/>
              </a:rPr>
              <a:t>SEISMIC SAFETY OUTREACH PROGRAM</a:t>
            </a:r>
            <a:endParaRPr b="1" i="0" sz="1000" u="none" cap="none" strike="noStrike">
              <a:solidFill>
                <a:srgbClr val="888888"/>
              </a:solidFill>
              <a:latin typeface="Montserrat"/>
              <a:ea typeface="Montserrat"/>
              <a:cs typeface="Montserrat"/>
              <a:sym typeface="Montserrat"/>
            </a:endParaRPr>
          </a:p>
        </p:txBody>
      </p:sp>
      <p:pic>
        <p:nvPicPr>
          <p:cNvPr descr="https://www.earthquakecountry.org/library/step1wideicon.png" id="506" name="Google Shape;506;p39"/>
          <p:cNvPicPr preferRelativeResize="0"/>
          <p:nvPr/>
        </p:nvPicPr>
        <p:blipFill rotWithShape="1">
          <a:blip r:embed="rId3">
            <a:alphaModFix/>
          </a:blip>
          <a:srcRect b="0" l="0" r="0" t="0"/>
          <a:stretch/>
        </p:blipFill>
        <p:spPr>
          <a:xfrm>
            <a:off x="5229225" y="2414964"/>
            <a:ext cx="3686175" cy="17716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 name="Shape 183"/>
        <p:cNvGrpSpPr/>
        <p:nvPr/>
      </p:nvGrpSpPr>
      <p:grpSpPr>
        <a:xfrm>
          <a:off x="0" y="0"/>
          <a:ext cx="0" cy="0"/>
          <a:chOff x="0" y="0"/>
          <a:chExt cx="0" cy="0"/>
        </a:xfrm>
      </p:grpSpPr>
      <p:sp>
        <p:nvSpPr>
          <p:cNvPr id="184" name="Google Shape;184;p4"/>
          <p:cNvSpPr txBox="1"/>
          <p:nvPr>
            <p:ph type="title"/>
          </p:nvPr>
        </p:nvSpPr>
        <p:spPr>
          <a:xfrm>
            <a:off x="623888" y="932985"/>
            <a:ext cx="7886700" cy="285273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5000"/>
              <a:buFont typeface="Montserrat"/>
              <a:buNone/>
            </a:pPr>
            <a:r>
              <a:rPr lang="en-US"/>
              <a:t>WHAT CAN HAPPEN HERE?</a:t>
            </a:r>
            <a:endParaRPr/>
          </a:p>
        </p:txBody>
      </p:sp>
      <p:sp>
        <p:nvSpPr>
          <p:cNvPr id="185" name="Google Shape;185;p4"/>
          <p:cNvSpPr txBox="1"/>
          <p:nvPr>
            <p:ph idx="10" type="dt"/>
          </p:nvPr>
        </p:nvSpPr>
        <p:spPr>
          <a:xfrm>
            <a:off x="6744930" y="6356351"/>
            <a:ext cx="1600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March 18, 2020</a:t>
            </a:r>
            <a:endParaRPr/>
          </a:p>
        </p:txBody>
      </p:sp>
      <p:sp>
        <p:nvSpPr>
          <p:cNvPr id="186" name="Google Shape;186;p4"/>
          <p:cNvSpPr txBox="1"/>
          <p:nvPr>
            <p:ph idx="12" type="sldNum"/>
          </p:nvPr>
        </p:nvSpPr>
        <p:spPr>
          <a:xfrm>
            <a:off x="8458200" y="6356351"/>
            <a:ext cx="457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87" name="Google Shape;187;p4"/>
          <p:cNvSpPr txBox="1"/>
          <p:nvPr>
            <p:ph idx="1" type="body"/>
          </p:nvPr>
        </p:nvSpPr>
        <p:spPr>
          <a:xfrm>
            <a:off x="623888" y="3891366"/>
            <a:ext cx="7886700" cy="1500187"/>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accent3"/>
              </a:buClr>
              <a:buSzPts val="2000"/>
              <a:buNone/>
            </a:pPr>
            <a:r>
              <a:t/>
            </a:r>
            <a:endParaRPr/>
          </a:p>
        </p:txBody>
      </p:sp>
      <p:sp>
        <p:nvSpPr>
          <p:cNvPr id="188" name="Google Shape;188;p4"/>
          <p:cNvSpPr txBox="1"/>
          <p:nvPr/>
        </p:nvSpPr>
        <p:spPr>
          <a:xfrm>
            <a:off x="1121255" y="6356350"/>
            <a:ext cx="5623675" cy="36512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1000" u="none" cap="none" strike="noStrike">
                <a:solidFill>
                  <a:srgbClr val="888888"/>
                </a:solidFill>
                <a:latin typeface="Montserrat"/>
                <a:ea typeface="Montserrat"/>
                <a:cs typeface="Montserrat"/>
                <a:sym typeface="Montserrat"/>
              </a:rPr>
              <a:t>SEISMIC SAFETY OUTREACH PROGRAM</a:t>
            </a:r>
            <a:endParaRPr b="1" i="0" sz="1000" u="none" cap="none" strike="noStrike">
              <a:solidFill>
                <a:srgbClr val="888888"/>
              </a:solidFill>
              <a:latin typeface="Montserrat"/>
              <a:ea typeface="Montserrat"/>
              <a:cs typeface="Montserrat"/>
              <a:sym typeface="Montserrat"/>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0" name="Shape 510"/>
        <p:cNvGrpSpPr/>
        <p:nvPr/>
      </p:nvGrpSpPr>
      <p:grpSpPr>
        <a:xfrm>
          <a:off x="0" y="0"/>
          <a:ext cx="0" cy="0"/>
          <a:chOff x="0" y="0"/>
          <a:chExt cx="0" cy="0"/>
        </a:xfrm>
      </p:grpSpPr>
      <p:pic>
        <p:nvPicPr>
          <p:cNvPr descr="https://www.earthquakecountry.org/library/Computer_2-232x300.png" id="511" name="Google Shape;511;p40"/>
          <p:cNvPicPr preferRelativeResize="0"/>
          <p:nvPr/>
        </p:nvPicPr>
        <p:blipFill rotWithShape="1">
          <a:blip r:embed="rId3">
            <a:alphaModFix/>
          </a:blip>
          <a:srcRect b="0" l="0" r="0" t="0"/>
          <a:stretch/>
        </p:blipFill>
        <p:spPr>
          <a:xfrm>
            <a:off x="4881196" y="1761947"/>
            <a:ext cx="2209800" cy="2857500"/>
          </a:xfrm>
          <a:prstGeom prst="rect">
            <a:avLst/>
          </a:prstGeom>
          <a:noFill/>
          <a:ln>
            <a:noFill/>
          </a:ln>
        </p:spPr>
      </p:pic>
      <p:sp>
        <p:nvSpPr>
          <p:cNvPr id="512" name="Google Shape;512;p40"/>
          <p:cNvSpPr txBox="1"/>
          <p:nvPr>
            <p:ph type="title"/>
          </p:nvPr>
        </p:nvSpPr>
        <p:spPr>
          <a:xfrm>
            <a:off x="228600" y="228600"/>
            <a:ext cx="8686800" cy="1143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800"/>
              <a:buFont typeface="Montserrat"/>
              <a:buNone/>
            </a:pPr>
            <a:r>
              <a:rPr lang="en-US"/>
              <a:t>Secure Television &amp; Electronics</a:t>
            </a:r>
            <a:endParaRPr/>
          </a:p>
        </p:txBody>
      </p:sp>
      <p:sp>
        <p:nvSpPr>
          <p:cNvPr id="513" name="Google Shape;513;p40"/>
          <p:cNvSpPr txBox="1"/>
          <p:nvPr>
            <p:ph idx="10" type="dt"/>
          </p:nvPr>
        </p:nvSpPr>
        <p:spPr>
          <a:xfrm>
            <a:off x="5820508" y="6356352"/>
            <a:ext cx="2524622" cy="36512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All source from earthquakecountry.org</a:t>
            </a:r>
            <a:endParaRPr/>
          </a:p>
        </p:txBody>
      </p:sp>
      <p:sp>
        <p:nvSpPr>
          <p:cNvPr id="514" name="Google Shape;514;p40"/>
          <p:cNvSpPr txBox="1"/>
          <p:nvPr>
            <p:ph idx="12" type="sldNum"/>
          </p:nvPr>
        </p:nvSpPr>
        <p:spPr>
          <a:xfrm>
            <a:off x="8458200" y="6356351"/>
            <a:ext cx="457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15" name="Google Shape;515;p40"/>
          <p:cNvSpPr txBox="1"/>
          <p:nvPr/>
        </p:nvSpPr>
        <p:spPr>
          <a:xfrm>
            <a:off x="1121255" y="6356350"/>
            <a:ext cx="5623675" cy="36512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1000" u="none" cap="none" strike="noStrike">
                <a:solidFill>
                  <a:srgbClr val="888888"/>
                </a:solidFill>
                <a:latin typeface="Montserrat"/>
                <a:ea typeface="Montserrat"/>
                <a:cs typeface="Montserrat"/>
                <a:sym typeface="Montserrat"/>
              </a:rPr>
              <a:t>SEISMIC SAFETY OUTREACH PROGRAM</a:t>
            </a:r>
            <a:endParaRPr b="1" i="0" sz="1000" u="none" cap="none" strike="noStrike">
              <a:solidFill>
                <a:srgbClr val="888888"/>
              </a:solidFill>
              <a:latin typeface="Montserrat"/>
              <a:ea typeface="Montserrat"/>
              <a:cs typeface="Montserrat"/>
              <a:sym typeface="Montserrat"/>
            </a:endParaRPr>
          </a:p>
        </p:txBody>
      </p:sp>
      <p:sp>
        <p:nvSpPr>
          <p:cNvPr id="516" name="Google Shape;516;p40"/>
          <p:cNvSpPr txBox="1"/>
          <p:nvPr>
            <p:ph idx="2" type="body"/>
          </p:nvPr>
        </p:nvSpPr>
        <p:spPr>
          <a:xfrm>
            <a:off x="386862" y="5009794"/>
            <a:ext cx="8528540" cy="1162405"/>
          </a:xfrm>
          <a:prstGeom prst="rect">
            <a:avLst/>
          </a:prstGeom>
          <a:noFill/>
          <a:ln>
            <a:noFill/>
          </a:ln>
        </p:spPr>
        <p:txBody>
          <a:bodyPr anchorCtr="0" anchor="t" bIns="45700" lIns="91425" spcFirstLastPara="1" rIns="91425" wrap="square" tIns="45700">
            <a:normAutofit/>
          </a:bodyPr>
          <a:lstStyle/>
          <a:p>
            <a:pPr indent="-228600" lvl="0" marL="228600" rtl="0" algn="l">
              <a:lnSpc>
                <a:spcPct val="70000"/>
              </a:lnSpc>
              <a:spcBef>
                <a:spcPts val="0"/>
              </a:spcBef>
              <a:spcAft>
                <a:spcPts val="0"/>
              </a:spcAft>
              <a:buClr>
                <a:schemeClr val="dk2"/>
              </a:buClr>
              <a:buSzPts val="1679"/>
              <a:buChar char="•"/>
            </a:pPr>
            <a:r>
              <a:rPr lang="en-US" sz="1679"/>
              <a:t>They can be secured with flexible nylon straps and buckles for easy removal and relocation. Commercial packages are available at hardware stores</a:t>
            </a:r>
            <a:endParaRPr/>
          </a:p>
          <a:p>
            <a:pPr indent="-228600" lvl="0" marL="228600" rtl="0" algn="l">
              <a:lnSpc>
                <a:spcPct val="70000"/>
              </a:lnSpc>
              <a:spcBef>
                <a:spcPts val="1000"/>
              </a:spcBef>
              <a:spcAft>
                <a:spcPts val="0"/>
              </a:spcAft>
              <a:buClr>
                <a:schemeClr val="dk2"/>
              </a:buClr>
              <a:buSzPts val="1679"/>
              <a:buChar char="•"/>
            </a:pPr>
            <a:r>
              <a:rPr lang="en-US" sz="1679"/>
              <a:t>#2 – Another easy way to protect against these types of losses is to use Velcro™ or other similar products.</a:t>
            </a:r>
            <a:endParaRPr/>
          </a:p>
        </p:txBody>
      </p:sp>
      <p:pic>
        <p:nvPicPr>
          <p:cNvPr descr="https://www.earthquakecountry.org/library/TV_1-232x300.png" id="517" name="Google Shape;517;p40"/>
          <p:cNvPicPr preferRelativeResize="0"/>
          <p:nvPr/>
        </p:nvPicPr>
        <p:blipFill rotWithShape="1">
          <a:blip r:embed="rId4">
            <a:alphaModFix/>
          </a:blip>
          <a:srcRect b="0" l="0" r="0" t="0"/>
          <a:stretch/>
        </p:blipFill>
        <p:spPr>
          <a:xfrm>
            <a:off x="14654" y="1371599"/>
            <a:ext cx="2813538" cy="3638195"/>
          </a:xfrm>
          <a:prstGeom prst="rect">
            <a:avLst/>
          </a:prstGeom>
          <a:noFill/>
          <a:ln>
            <a:noFill/>
          </a:ln>
        </p:spPr>
      </p:pic>
      <p:pic>
        <p:nvPicPr>
          <p:cNvPr descr="https://www.earthquakecountry.org/library/TV_2-232x300.png" id="518" name="Google Shape;518;p40"/>
          <p:cNvPicPr preferRelativeResize="0"/>
          <p:nvPr/>
        </p:nvPicPr>
        <p:blipFill rotWithShape="1">
          <a:blip r:embed="rId5">
            <a:alphaModFix/>
          </a:blip>
          <a:srcRect b="0" l="0" r="0" t="0"/>
          <a:stretch/>
        </p:blipFill>
        <p:spPr>
          <a:xfrm>
            <a:off x="2698261" y="1761947"/>
            <a:ext cx="2209800" cy="2857500"/>
          </a:xfrm>
          <a:prstGeom prst="rect">
            <a:avLst/>
          </a:prstGeom>
          <a:noFill/>
          <a:ln>
            <a:noFill/>
          </a:ln>
        </p:spPr>
      </p:pic>
      <p:pic>
        <p:nvPicPr>
          <p:cNvPr descr="https://www.earthquakecountry.org/library/Computer_1-232x300.png" id="519" name="Google Shape;519;p40"/>
          <p:cNvPicPr preferRelativeResize="0"/>
          <p:nvPr/>
        </p:nvPicPr>
        <p:blipFill rotWithShape="1">
          <a:blip r:embed="rId6">
            <a:alphaModFix/>
          </a:blip>
          <a:srcRect b="0" l="0" r="0" t="0"/>
          <a:stretch/>
        </p:blipFill>
        <p:spPr>
          <a:xfrm>
            <a:off x="6934200" y="1761947"/>
            <a:ext cx="2209800" cy="2857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3" name="Shape 523"/>
        <p:cNvGrpSpPr/>
        <p:nvPr/>
      </p:nvGrpSpPr>
      <p:grpSpPr>
        <a:xfrm>
          <a:off x="0" y="0"/>
          <a:ext cx="0" cy="0"/>
          <a:chOff x="0" y="0"/>
          <a:chExt cx="0" cy="0"/>
        </a:xfrm>
      </p:grpSpPr>
      <p:sp>
        <p:nvSpPr>
          <p:cNvPr id="524" name="Google Shape;524;p41"/>
          <p:cNvSpPr txBox="1"/>
          <p:nvPr>
            <p:ph type="title"/>
          </p:nvPr>
        </p:nvSpPr>
        <p:spPr>
          <a:xfrm>
            <a:off x="228600" y="228600"/>
            <a:ext cx="8686800" cy="1143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800"/>
              <a:buFont typeface="Montserrat"/>
              <a:buNone/>
            </a:pPr>
            <a:r>
              <a:rPr lang="en-US"/>
              <a:t>Secure small objects @ home</a:t>
            </a:r>
            <a:endParaRPr/>
          </a:p>
        </p:txBody>
      </p:sp>
      <p:sp>
        <p:nvSpPr>
          <p:cNvPr id="525" name="Google Shape;525;p41"/>
          <p:cNvSpPr txBox="1"/>
          <p:nvPr>
            <p:ph idx="10" type="dt"/>
          </p:nvPr>
        </p:nvSpPr>
        <p:spPr>
          <a:xfrm>
            <a:off x="5820508" y="6356352"/>
            <a:ext cx="2524622" cy="36512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All source from earthquakecountry.org</a:t>
            </a:r>
            <a:endParaRPr/>
          </a:p>
        </p:txBody>
      </p:sp>
      <p:sp>
        <p:nvSpPr>
          <p:cNvPr id="526" name="Google Shape;526;p41"/>
          <p:cNvSpPr txBox="1"/>
          <p:nvPr>
            <p:ph idx="12" type="sldNum"/>
          </p:nvPr>
        </p:nvSpPr>
        <p:spPr>
          <a:xfrm>
            <a:off x="8458200" y="6356351"/>
            <a:ext cx="457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27" name="Google Shape;527;p41"/>
          <p:cNvSpPr txBox="1"/>
          <p:nvPr/>
        </p:nvSpPr>
        <p:spPr>
          <a:xfrm>
            <a:off x="1121255" y="6356350"/>
            <a:ext cx="5623675" cy="36512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1000" u="none" cap="none" strike="noStrike">
                <a:solidFill>
                  <a:srgbClr val="888888"/>
                </a:solidFill>
                <a:latin typeface="Montserrat"/>
                <a:ea typeface="Montserrat"/>
                <a:cs typeface="Montserrat"/>
                <a:sym typeface="Montserrat"/>
              </a:rPr>
              <a:t>SEISMIC SAFETY OUTREACH PROGRAM</a:t>
            </a:r>
            <a:endParaRPr b="1" i="0" sz="1000" u="none" cap="none" strike="noStrike">
              <a:solidFill>
                <a:srgbClr val="888888"/>
              </a:solidFill>
              <a:latin typeface="Montserrat"/>
              <a:ea typeface="Montserrat"/>
              <a:cs typeface="Montserrat"/>
              <a:sym typeface="Montserrat"/>
            </a:endParaRPr>
          </a:p>
        </p:txBody>
      </p:sp>
      <p:sp>
        <p:nvSpPr>
          <p:cNvPr id="528" name="Google Shape;528;p41"/>
          <p:cNvSpPr txBox="1"/>
          <p:nvPr>
            <p:ph idx="2" type="body"/>
          </p:nvPr>
        </p:nvSpPr>
        <p:spPr>
          <a:xfrm>
            <a:off x="4604482" y="1371600"/>
            <a:ext cx="4310920" cy="4800599"/>
          </a:xfrm>
          <a:prstGeom prst="rect">
            <a:avLst/>
          </a:prstGeom>
          <a:noFill/>
          <a:ln>
            <a:noFill/>
          </a:ln>
        </p:spPr>
        <p:txBody>
          <a:bodyPr anchorCtr="0" anchor="t" bIns="45700" lIns="91425" spcFirstLastPara="1" rIns="91425" wrap="square" tIns="45700">
            <a:normAutofit/>
          </a:bodyPr>
          <a:lstStyle/>
          <a:p>
            <a:pPr indent="-228600" lvl="0" marL="228600" rtl="0" algn="l">
              <a:lnSpc>
                <a:spcPct val="80000"/>
              </a:lnSpc>
              <a:spcBef>
                <a:spcPts val="0"/>
              </a:spcBef>
              <a:spcAft>
                <a:spcPts val="0"/>
              </a:spcAft>
              <a:buClr>
                <a:schemeClr val="dk2"/>
              </a:buClr>
              <a:buSzPts val="2400"/>
              <a:buChar char="•"/>
            </a:pPr>
            <a:r>
              <a:rPr lang="en-US"/>
              <a:t>Move heavy items and breakables to lower shelves. </a:t>
            </a:r>
            <a:endParaRPr/>
          </a:p>
          <a:p>
            <a:pPr indent="-228600" lvl="0" marL="228600" rtl="0" algn="l">
              <a:lnSpc>
                <a:spcPct val="80000"/>
              </a:lnSpc>
              <a:spcBef>
                <a:spcPts val="1000"/>
              </a:spcBef>
              <a:spcAft>
                <a:spcPts val="0"/>
              </a:spcAft>
              <a:buClr>
                <a:schemeClr val="dk2"/>
              </a:buClr>
              <a:buSzPts val="2400"/>
              <a:buChar char="•"/>
            </a:pPr>
            <a:r>
              <a:rPr lang="en-US"/>
              <a:t>Use either hook and loop fasteners on the table and object, or non-damaging adhesives such as earthquake putty, clear quake gel, or microcrystalline wax to secure breakables in place.</a:t>
            </a:r>
            <a:endParaRPr/>
          </a:p>
          <a:p>
            <a:pPr indent="-228600" lvl="0" marL="228600" rtl="0" algn="l">
              <a:lnSpc>
                <a:spcPct val="80000"/>
              </a:lnSpc>
              <a:spcBef>
                <a:spcPts val="1000"/>
              </a:spcBef>
              <a:spcAft>
                <a:spcPts val="0"/>
              </a:spcAft>
              <a:buClr>
                <a:schemeClr val="dk2"/>
              </a:buClr>
              <a:buSzPts val="2400"/>
              <a:buChar char="•"/>
            </a:pPr>
            <a:r>
              <a:rPr lang="en-US"/>
              <a:t>Museum Wax or Quick Hold</a:t>
            </a:r>
            <a:endParaRPr/>
          </a:p>
        </p:txBody>
      </p:sp>
      <p:pic>
        <p:nvPicPr>
          <p:cNvPr descr="https://www.earthquakecountry.org/library/Small_objects-232x300.png" id="529" name="Google Shape;529;p41"/>
          <p:cNvPicPr preferRelativeResize="0"/>
          <p:nvPr/>
        </p:nvPicPr>
        <p:blipFill rotWithShape="1">
          <a:blip r:embed="rId3">
            <a:alphaModFix/>
          </a:blip>
          <a:srcRect b="0" l="0" r="0" t="0"/>
          <a:stretch/>
        </p:blipFill>
        <p:spPr>
          <a:xfrm>
            <a:off x="419343" y="1090245"/>
            <a:ext cx="3941642" cy="509695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3" name="Shape 533"/>
        <p:cNvGrpSpPr/>
        <p:nvPr/>
      </p:nvGrpSpPr>
      <p:grpSpPr>
        <a:xfrm>
          <a:off x="0" y="0"/>
          <a:ext cx="0" cy="0"/>
          <a:chOff x="0" y="0"/>
          <a:chExt cx="0" cy="0"/>
        </a:xfrm>
      </p:grpSpPr>
      <p:sp>
        <p:nvSpPr>
          <p:cNvPr id="534" name="Google Shape;534;p42"/>
          <p:cNvSpPr txBox="1"/>
          <p:nvPr>
            <p:ph type="title"/>
          </p:nvPr>
        </p:nvSpPr>
        <p:spPr>
          <a:xfrm>
            <a:off x="228600" y="228600"/>
            <a:ext cx="8686800" cy="1143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800"/>
              <a:buFont typeface="Montserrat"/>
              <a:buNone/>
            </a:pPr>
            <a:r>
              <a:rPr lang="en-US"/>
              <a:t>Secure bookcases</a:t>
            </a:r>
            <a:endParaRPr/>
          </a:p>
        </p:txBody>
      </p:sp>
      <p:sp>
        <p:nvSpPr>
          <p:cNvPr id="535" name="Google Shape;535;p42"/>
          <p:cNvSpPr txBox="1"/>
          <p:nvPr>
            <p:ph idx="10" type="dt"/>
          </p:nvPr>
        </p:nvSpPr>
        <p:spPr>
          <a:xfrm>
            <a:off x="5820508" y="6356352"/>
            <a:ext cx="2524622" cy="36512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All source from earthquakecountry.org</a:t>
            </a:r>
            <a:endParaRPr/>
          </a:p>
        </p:txBody>
      </p:sp>
      <p:sp>
        <p:nvSpPr>
          <p:cNvPr id="536" name="Google Shape;536;p42"/>
          <p:cNvSpPr txBox="1"/>
          <p:nvPr>
            <p:ph idx="12" type="sldNum"/>
          </p:nvPr>
        </p:nvSpPr>
        <p:spPr>
          <a:xfrm>
            <a:off x="8458200" y="6356351"/>
            <a:ext cx="457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37" name="Google Shape;537;p42"/>
          <p:cNvSpPr txBox="1"/>
          <p:nvPr/>
        </p:nvSpPr>
        <p:spPr>
          <a:xfrm>
            <a:off x="1121255" y="6356350"/>
            <a:ext cx="5623675" cy="36512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1000" u="none" cap="none" strike="noStrike">
                <a:solidFill>
                  <a:srgbClr val="888888"/>
                </a:solidFill>
                <a:latin typeface="Montserrat"/>
                <a:ea typeface="Montserrat"/>
                <a:cs typeface="Montserrat"/>
                <a:sym typeface="Montserrat"/>
              </a:rPr>
              <a:t>SEISMIC SAFETY OUTREACH PROGRAM</a:t>
            </a:r>
            <a:endParaRPr b="1" i="0" sz="1000" u="none" cap="none" strike="noStrike">
              <a:solidFill>
                <a:srgbClr val="888888"/>
              </a:solidFill>
              <a:latin typeface="Montserrat"/>
              <a:ea typeface="Montserrat"/>
              <a:cs typeface="Montserrat"/>
              <a:sym typeface="Montserrat"/>
            </a:endParaRPr>
          </a:p>
        </p:txBody>
      </p:sp>
      <p:sp>
        <p:nvSpPr>
          <p:cNvPr id="538" name="Google Shape;538;p42"/>
          <p:cNvSpPr txBox="1"/>
          <p:nvPr>
            <p:ph idx="2" type="body"/>
          </p:nvPr>
        </p:nvSpPr>
        <p:spPr>
          <a:xfrm>
            <a:off x="4604482" y="1371600"/>
            <a:ext cx="4310920" cy="4800599"/>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2"/>
              </a:buClr>
              <a:buSzPts val="2800"/>
              <a:buChar char="•"/>
            </a:pPr>
            <a:r>
              <a:rPr lang="en-US" sz="2800"/>
              <a:t>Tall furniture should be attached to wall studs to avoid toppling in an earthquake.</a:t>
            </a:r>
            <a:endParaRPr/>
          </a:p>
          <a:p>
            <a:pPr indent="-228600" lvl="0" marL="228600" rtl="0" algn="l">
              <a:lnSpc>
                <a:spcPct val="90000"/>
              </a:lnSpc>
              <a:spcBef>
                <a:spcPts val="1000"/>
              </a:spcBef>
              <a:spcAft>
                <a:spcPts val="0"/>
              </a:spcAft>
              <a:buClr>
                <a:schemeClr val="dk2"/>
              </a:buClr>
              <a:buSzPts val="2800"/>
              <a:buChar char="•"/>
            </a:pPr>
            <a:r>
              <a:rPr lang="en-US" sz="2800"/>
              <a:t>Place heavy and/or large items on lower shelves to prevent them from flying around the room in an earthquake.</a:t>
            </a:r>
            <a:endParaRPr/>
          </a:p>
        </p:txBody>
      </p:sp>
      <p:pic>
        <p:nvPicPr>
          <p:cNvPr descr="https://www.earthquakecountry.org/library/Bookcases-232x300.png" id="539" name="Google Shape;539;p42"/>
          <p:cNvPicPr preferRelativeResize="0"/>
          <p:nvPr/>
        </p:nvPicPr>
        <p:blipFill rotWithShape="1">
          <a:blip r:embed="rId3">
            <a:alphaModFix/>
          </a:blip>
          <a:srcRect b="0" l="0" r="0" t="0"/>
          <a:stretch/>
        </p:blipFill>
        <p:spPr>
          <a:xfrm>
            <a:off x="0" y="1097989"/>
            <a:ext cx="3924056" cy="5074210"/>
          </a:xfrm>
          <a:prstGeom prst="rect">
            <a:avLst/>
          </a:prstGeom>
          <a:noFill/>
          <a:ln>
            <a:noFill/>
          </a:ln>
        </p:spPr>
      </p:pic>
      <p:pic>
        <p:nvPicPr>
          <p:cNvPr descr="https://www.earthquakecountry.org/library/13531.jpg" id="540" name="Google Shape;540;p42"/>
          <p:cNvPicPr preferRelativeResize="0"/>
          <p:nvPr/>
        </p:nvPicPr>
        <p:blipFill rotWithShape="1">
          <a:blip r:embed="rId4">
            <a:alphaModFix/>
          </a:blip>
          <a:srcRect b="0" l="0" r="0" t="0"/>
          <a:stretch/>
        </p:blipFill>
        <p:spPr>
          <a:xfrm>
            <a:off x="2591784" y="2971801"/>
            <a:ext cx="1980216" cy="301519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4" name="Shape 544"/>
        <p:cNvGrpSpPr/>
        <p:nvPr/>
      </p:nvGrpSpPr>
      <p:grpSpPr>
        <a:xfrm>
          <a:off x="0" y="0"/>
          <a:ext cx="0" cy="0"/>
          <a:chOff x="0" y="0"/>
          <a:chExt cx="0" cy="0"/>
        </a:xfrm>
      </p:grpSpPr>
      <p:sp>
        <p:nvSpPr>
          <p:cNvPr id="545" name="Google Shape;545;p43"/>
          <p:cNvSpPr txBox="1"/>
          <p:nvPr>
            <p:ph type="title"/>
          </p:nvPr>
        </p:nvSpPr>
        <p:spPr>
          <a:xfrm>
            <a:off x="228600" y="228600"/>
            <a:ext cx="8686800" cy="1143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800"/>
              <a:buFont typeface="Montserrat"/>
              <a:buNone/>
            </a:pPr>
            <a:r>
              <a:rPr lang="en-US"/>
              <a:t>Secure Water Heater</a:t>
            </a:r>
            <a:endParaRPr/>
          </a:p>
        </p:txBody>
      </p:sp>
      <p:sp>
        <p:nvSpPr>
          <p:cNvPr id="546" name="Google Shape;546;p43"/>
          <p:cNvSpPr txBox="1"/>
          <p:nvPr>
            <p:ph idx="10" type="dt"/>
          </p:nvPr>
        </p:nvSpPr>
        <p:spPr>
          <a:xfrm>
            <a:off x="5820508" y="6356352"/>
            <a:ext cx="2524622" cy="36512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All source from earthquakecountry.org</a:t>
            </a:r>
            <a:endParaRPr/>
          </a:p>
        </p:txBody>
      </p:sp>
      <p:sp>
        <p:nvSpPr>
          <p:cNvPr id="547" name="Google Shape;547;p43"/>
          <p:cNvSpPr txBox="1"/>
          <p:nvPr>
            <p:ph idx="12" type="sldNum"/>
          </p:nvPr>
        </p:nvSpPr>
        <p:spPr>
          <a:xfrm>
            <a:off x="8458200" y="6356351"/>
            <a:ext cx="457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48" name="Google Shape;548;p43"/>
          <p:cNvSpPr txBox="1"/>
          <p:nvPr/>
        </p:nvSpPr>
        <p:spPr>
          <a:xfrm>
            <a:off x="1121255" y="6356350"/>
            <a:ext cx="5623675" cy="36512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1000" u="none" cap="none" strike="noStrike">
                <a:solidFill>
                  <a:srgbClr val="888888"/>
                </a:solidFill>
                <a:latin typeface="Montserrat"/>
                <a:ea typeface="Montserrat"/>
                <a:cs typeface="Montserrat"/>
                <a:sym typeface="Montserrat"/>
              </a:rPr>
              <a:t>SEISMIC SAFETY OUTREACH PROGRAM</a:t>
            </a:r>
            <a:endParaRPr b="1" i="0" sz="1000" u="none" cap="none" strike="noStrike">
              <a:solidFill>
                <a:srgbClr val="888888"/>
              </a:solidFill>
              <a:latin typeface="Montserrat"/>
              <a:ea typeface="Montserrat"/>
              <a:cs typeface="Montserrat"/>
              <a:sym typeface="Montserrat"/>
            </a:endParaRPr>
          </a:p>
        </p:txBody>
      </p:sp>
      <p:sp>
        <p:nvSpPr>
          <p:cNvPr id="549" name="Google Shape;549;p43"/>
          <p:cNvSpPr txBox="1"/>
          <p:nvPr>
            <p:ph idx="2" type="body"/>
          </p:nvPr>
        </p:nvSpPr>
        <p:spPr>
          <a:xfrm>
            <a:off x="4604482" y="1371600"/>
            <a:ext cx="4310920" cy="4800599"/>
          </a:xfrm>
          <a:prstGeom prst="rect">
            <a:avLst/>
          </a:prstGeom>
          <a:noFill/>
          <a:ln>
            <a:noFill/>
          </a:ln>
        </p:spPr>
        <p:txBody>
          <a:bodyPr anchorCtr="0" anchor="t" bIns="45700" lIns="91425" spcFirstLastPara="1" rIns="91425" wrap="square" tIns="45700">
            <a:normAutofit/>
          </a:bodyPr>
          <a:lstStyle/>
          <a:p>
            <a:pPr indent="-228600" lvl="0" marL="228600" rtl="0" algn="l">
              <a:lnSpc>
                <a:spcPct val="80000"/>
              </a:lnSpc>
              <a:spcBef>
                <a:spcPts val="0"/>
              </a:spcBef>
              <a:spcAft>
                <a:spcPts val="0"/>
              </a:spcAft>
              <a:buClr>
                <a:schemeClr val="dk2"/>
              </a:buClr>
              <a:buSzPts val="2220"/>
              <a:buChar char="•"/>
            </a:pPr>
            <a:r>
              <a:rPr lang="en-US" sz="2220"/>
              <a:t>Fresh water after a disaster may be as close as your water heater – provided, of course, that it remains standing upright. A typical water heater holds 30 to 50 gallons of water. However, this supply of water is extremely vulnerable to  ground undulation (swells and rolls) and ground acceleration of earthquakes, causing them to tip over.</a:t>
            </a:r>
            <a:endParaRPr/>
          </a:p>
          <a:p>
            <a:pPr indent="-228600" lvl="0" marL="228600" rtl="0" algn="l">
              <a:lnSpc>
                <a:spcPct val="80000"/>
              </a:lnSpc>
              <a:spcBef>
                <a:spcPts val="1000"/>
              </a:spcBef>
              <a:spcAft>
                <a:spcPts val="0"/>
              </a:spcAft>
              <a:buClr>
                <a:schemeClr val="dk2"/>
              </a:buClr>
              <a:buSzPts val="2220"/>
              <a:buChar char="•"/>
            </a:pPr>
            <a:r>
              <a:rPr lang="en-US" sz="2220"/>
              <a:t>You can protect this valuable resource by securing your water heater to the wall studs.</a:t>
            </a:r>
            <a:endParaRPr/>
          </a:p>
        </p:txBody>
      </p:sp>
      <p:pic>
        <p:nvPicPr>
          <p:cNvPr descr="https://www.earthquakecountry.org/library/Water_heater_1-791x1024.png" id="550" name="Google Shape;550;p43"/>
          <p:cNvPicPr preferRelativeResize="0"/>
          <p:nvPr/>
        </p:nvPicPr>
        <p:blipFill rotWithShape="1">
          <a:blip r:embed="rId3">
            <a:alphaModFix/>
          </a:blip>
          <a:srcRect b="0" l="0" r="0" t="0"/>
          <a:stretch/>
        </p:blipFill>
        <p:spPr>
          <a:xfrm>
            <a:off x="642819" y="1371600"/>
            <a:ext cx="3547444" cy="459239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4" name="Shape 554"/>
        <p:cNvGrpSpPr/>
        <p:nvPr/>
      </p:nvGrpSpPr>
      <p:grpSpPr>
        <a:xfrm>
          <a:off x="0" y="0"/>
          <a:ext cx="0" cy="0"/>
          <a:chOff x="0" y="0"/>
          <a:chExt cx="0" cy="0"/>
        </a:xfrm>
      </p:grpSpPr>
      <p:sp>
        <p:nvSpPr>
          <p:cNvPr id="555" name="Google Shape;555;p44"/>
          <p:cNvSpPr txBox="1"/>
          <p:nvPr>
            <p:ph type="title"/>
          </p:nvPr>
        </p:nvSpPr>
        <p:spPr>
          <a:xfrm>
            <a:off x="228600" y="228600"/>
            <a:ext cx="8686800" cy="1143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800"/>
              <a:buFont typeface="Montserrat"/>
              <a:buNone/>
            </a:pPr>
            <a:r>
              <a:rPr lang="en-US"/>
              <a:t>MANUAL GAS SHUT OFF</a:t>
            </a:r>
            <a:endParaRPr/>
          </a:p>
        </p:txBody>
      </p:sp>
      <p:sp>
        <p:nvSpPr>
          <p:cNvPr id="556" name="Google Shape;556;p44"/>
          <p:cNvSpPr txBox="1"/>
          <p:nvPr>
            <p:ph idx="10" type="dt"/>
          </p:nvPr>
        </p:nvSpPr>
        <p:spPr>
          <a:xfrm>
            <a:off x="5820508" y="6356352"/>
            <a:ext cx="2524622" cy="36512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All source from earthquakecountry.org</a:t>
            </a:r>
            <a:endParaRPr/>
          </a:p>
        </p:txBody>
      </p:sp>
      <p:sp>
        <p:nvSpPr>
          <p:cNvPr id="557" name="Google Shape;557;p44"/>
          <p:cNvSpPr txBox="1"/>
          <p:nvPr>
            <p:ph idx="12" type="sldNum"/>
          </p:nvPr>
        </p:nvSpPr>
        <p:spPr>
          <a:xfrm>
            <a:off x="8458200" y="6356351"/>
            <a:ext cx="457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58" name="Google Shape;558;p44"/>
          <p:cNvSpPr txBox="1"/>
          <p:nvPr/>
        </p:nvSpPr>
        <p:spPr>
          <a:xfrm>
            <a:off x="1121255" y="6356350"/>
            <a:ext cx="5623675" cy="36512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1000" u="none" cap="none" strike="noStrike">
                <a:solidFill>
                  <a:srgbClr val="888888"/>
                </a:solidFill>
                <a:latin typeface="Montserrat"/>
                <a:ea typeface="Montserrat"/>
                <a:cs typeface="Montserrat"/>
                <a:sym typeface="Montserrat"/>
              </a:rPr>
              <a:t>SEISMIC SAFETY OUTREACH PROGRAM</a:t>
            </a:r>
            <a:endParaRPr b="1" i="0" sz="1000" u="none" cap="none" strike="noStrike">
              <a:solidFill>
                <a:srgbClr val="888888"/>
              </a:solidFill>
              <a:latin typeface="Montserrat"/>
              <a:ea typeface="Montserrat"/>
              <a:cs typeface="Montserrat"/>
              <a:sym typeface="Montserrat"/>
            </a:endParaRPr>
          </a:p>
        </p:txBody>
      </p:sp>
      <p:sp>
        <p:nvSpPr>
          <p:cNvPr id="559" name="Google Shape;559;p44"/>
          <p:cNvSpPr txBox="1"/>
          <p:nvPr>
            <p:ph idx="2" type="body"/>
          </p:nvPr>
        </p:nvSpPr>
        <p:spPr>
          <a:xfrm>
            <a:off x="4604482" y="1371601"/>
            <a:ext cx="4310920" cy="332349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2"/>
              </a:buClr>
              <a:buSzPts val="2400"/>
              <a:buChar char="•"/>
            </a:pPr>
            <a:r>
              <a:rPr lang="en-US"/>
              <a:t>Use the wrench to turn off the manual valve located at the gas meter</a:t>
            </a:r>
            <a:endParaRPr/>
          </a:p>
          <a:p>
            <a:pPr indent="-228600" lvl="0" marL="228600" rtl="0" algn="l">
              <a:lnSpc>
                <a:spcPct val="90000"/>
              </a:lnSpc>
              <a:spcBef>
                <a:spcPts val="1000"/>
              </a:spcBef>
              <a:spcAft>
                <a:spcPts val="0"/>
              </a:spcAft>
              <a:buClr>
                <a:schemeClr val="dk2"/>
              </a:buClr>
              <a:buSzPts val="2400"/>
              <a:buChar char="•"/>
            </a:pPr>
            <a:r>
              <a:rPr lang="en-US"/>
              <a:t>Shut off your gas only if you</a:t>
            </a:r>
            <a:endParaRPr/>
          </a:p>
          <a:p>
            <a:pPr indent="-228600" lvl="1" marL="685800" rtl="0" algn="l">
              <a:lnSpc>
                <a:spcPct val="90000"/>
              </a:lnSpc>
              <a:spcBef>
                <a:spcPts val="500"/>
              </a:spcBef>
              <a:spcAft>
                <a:spcPts val="0"/>
              </a:spcAft>
              <a:buClr>
                <a:schemeClr val="dk2"/>
              </a:buClr>
              <a:buSzPts val="2000"/>
              <a:buChar char="•"/>
            </a:pPr>
            <a:r>
              <a:rPr lang="en-US"/>
              <a:t>Smell gas</a:t>
            </a:r>
            <a:endParaRPr/>
          </a:p>
          <a:p>
            <a:pPr indent="-228600" lvl="1" marL="685800" rtl="0" algn="l">
              <a:lnSpc>
                <a:spcPct val="90000"/>
              </a:lnSpc>
              <a:spcBef>
                <a:spcPts val="500"/>
              </a:spcBef>
              <a:spcAft>
                <a:spcPts val="0"/>
              </a:spcAft>
              <a:buClr>
                <a:schemeClr val="dk2"/>
              </a:buClr>
              <a:buSzPts val="2000"/>
              <a:buChar char="•"/>
            </a:pPr>
            <a:r>
              <a:rPr lang="en-US"/>
              <a:t>Hear gas escaping</a:t>
            </a:r>
            <a:endParaRPr/>
          </a:p>
          <a:p>
            <a:pPr indent="-228600" lvl="1" marL="685800" rtl="0" algn="l">
              <a:lnSpc>
                <a:spcPct val="90000"/>
              </a:lnSpc>
              <a:spcBef>
                <a:spcPts val="500"/>
              </a:spcBef>
              <a:spcAft>
                <a:spcPts val="0"/>
              </a:spcAft>
              <a:buClr>
                <a:schemeClr val="dk2"/>
              </a:buClr>
              <a:buSzPts val="2000"/>
              <a:buChar char="•"/>
            </a:pPr>
            <a:r>
              <a:rPr lang="en-US"/>
              <a:t>Suspect a broken gas pipe, appliance, vent, or flue.</a:t>
            </a:r>
            <a:endParaRPr/>
          </a:p>
          <a:p>
            <a:pPr indent="-215900" lvl="1" marL="685800" rtl="0" algn="l">
              <a:lnSpc>
                <a:spcPct val="90000"/>
              </a:lnSpc>
              <a:spcBef>
                <a:spcPts val="500"/>
              </a:spcBef>
              <a:spcAft>
                <a:spcPts val="0"/>
              </a:spcAft>
              <a:buSzPts val="1800"/>
              <a:buChar char="•"/>
            </a:pPr>
            <a:r>
              <a:rPr lang="en-US"/>
              <a:t>Monoxide detector goes off</a:t>
            </a:r>
            <a:endParaRPr/>
          </a:p>
        </p:txBody>
      </p:sp>
      <p:pic>
        <p:nvPicPr>
          <p:cNvPr descr="https://www.earthquakecountry.org/library/13522.gif" id="560" name="Google Shape;560;p44"/>
          <p:cNvPicPr preferRelativeResize="0"/>
          <p:nvPr/>
        </p:nvPicPr>
        <p:blipFill rotWithShape="1">
          <a:blip r:embed="rId3">
            <a:alphaModFix/>
          </a:blip>
          <a:srcRect b="0" l="0" r="0" t="0"/>
          <a:stretch/>
        </p:blipFill>
        <p:spPr>
          <a:xfrm>
            <a:off x="613991" y="1096963"/>
            <a:ext cx="3605101" cy="5167312"/>
          </a:xfrm>
          <a:prstGeom prst="rect">
            <a:avLst/>
          </a:prstGeom>
          <a:noFill/>
          <a:ln>
            <a:noFill/>
          </a:ln>
        </p:spPr>
      </p:pic>
      <p:sp>
        <p:nvSpPr>
          <p:cNvPr id="561" name="Google Shape;561;p44"/>
          <p:cNvSpPr/>
          <p:nvPr/>
        </p:nvSpPr>
        <p:spPr>
          <a:xfrm>
            <a:off x="4219096" y="5064064"/>
            <a:ext cx="4572000" cy="923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rgbClr val="000000"/>
                </a:solidFill>
                <a:latin typeface="Montserrat Medium"/>
                <a:ea typeface="Montserrat Medium"/>
                <a:cs typeface="Montserrat Medium"/>
                <a:sym typeface="Montserrat Medium"/>
              </a:rPr>
              <a:t>Once the gas has been shut off, service can be restored only by utility personnel or qualified plumbers</a:t>
            </a:r>
            <a:endParaRPr sz="1800">
              <a:solidFill>
                <a:schemeClr val="dk1"/>
              </a:solidFill>
              <a:latin typeface="Montserrat Medium"/>
              <a:ea typeface="Montserrat Medium"/>
              <a:cs typeface="Montserrat Medium"/>
              <a:sym typeface="Montserrat Medium"/>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6" name="Shape 566"/>
        <p:cNvGrpSpPr/>
        <p:nvPr/>
      </p:nvGrpSpPr>
      <p:grpSpPr>
        <a:xfrm>
          <a:off x="0" y="0"/>
          <a:ext cx="0" cy="0"/>
          <a:chOff x="0" y="0"/>
          <a:chExt cx="0" cy="0"/>
        </a:xfrm>
      </p:grpSpPr>
      <p:sp>
        <p:nvSpPr>
          <p:cNvPr id="567" name="Google Shape;567;p45"/>
          <p:cNvSpPr txBox="1"/>
          <p:nvPr>
            <p:ph type="title"/>
          </p:nvPr>
        </p:nvSpPr>
        <p:spPr>
          <a:xfrm>
            <a:off x="1125425" y="275825"/>
            <a:ext cx="6484800" cy="1010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320"/>
              <a:buFont typeface="Montserrat Medium"/>
              <a:buNone/>
            </a:pPr>
            <a:r>
              <a:rPr b="1" lang="en-US" sz="4320">
                <a:latin typeface="Montserrat Medium"/>
                <a:ea typeface="Montserrat Medium"/>
                <a:cs typeface="Montserrat Medium"/>
                <a:sym typeface="Montserrat Medium"/>
              </a:rPr>
              <a:t>                </a:t>
            </a:r>
            <a:endParaRPr b="1" sz="4320">
              <a:latin typeface="Montserrat Medium"/>
              <a:ea typeface="Montserrat Medium"/>
              <a:cs typeface="Montserrat Medium"/>
              <a:sym typeface="Montserrat Medium"/>
            </a:endParaRPr>
          </a:p>
          <a:p>
            <a:pPr indent="0" lvl="0" marL="0" rtl="0" algn="ctr">
              <a:lnSpc>
                <a:spcPct val="90000"/>
              </a:lnSpc>
              <a:spcBef>
                <a:spcPts val="0"/>
              </a:spcBef>
              <a:spcAft>
                <a:spcPts val="0"/>
              </a:spcAft>
              <a:buClr>
                <a:schemeClr val="accent1"/>
              </a:buClr>
              <a:buSzPts val="4320"/>
              <a:buFont typeface="Montserrat Medium"/>
              <a:buNone/>
            </a:pPr>
            <a:r>
              <a:rPr lang="en-US" sz="4320">
                <a:latin typeface="Montserrat Medium"/>
                <a:ea typeface="Montserrat Medium"/>
                <a:cs typeface="Montserrat Medium"/>
                <a:sym typeface="Montserrat Medium"/>
              </a:rPr>
              <a:t>BEST PRACTICES</a:t>
            </a:r>
            <a:br>
              <a:rPr b="1" lang="en-US" sz="4320">
                <a:solidFill>
                  <a:srgbClr val="FF0000"/>
                </a:solidFill>
                <a:latin typeface="Arial"/>
                <a:ea typeface="Arial"/>
                <a:cs typeface="Arial"/>
                <a:sym typeface="Arial"/>
              </a:rPr>
            </a:br>
            <a:endParaRPr b="1" sz="2790">
              <a:solidFill>
                <a:schemeClr val="dk1"/>
              </a:solidFill>
              <a:latin typeface="Arial"/>
              <a:ea typeface="Arial"/>
              <a:cs typeface="Arial"/>
              <a:sym typeface="Arial"/>
            </a:endParaRPr>
          </a:p>
        </p:txBody>
      </p:sp>
      <p:pic>
        <p:nvPicPr>
          <p:cNvPr descr="Image result for family meeting cartoon" id="568" name="Google Shape;568;p45"/>
          <p:cNvPicPr preferRelativeResize="0"/>
          <p:nvPr/>
        </p:nvPicPr>
        <p:blipFill rotWithShape="1">
          <a:blip r:embed="rId3">
            <a:alphaModFix/>
          </a:blip>
          <a:srcRect b="0" l="0" r="0" t="0"/>
          <a:stretch/>
        </p:blipFill>
        <p:spPr>
          <a:xfrm>
            <a:off x="5120298" y="1852247"/>
            <a:ext cx="3813175" cy="2874963"/>
          </a:xfrm>
          <a:prstGeom prst="rect">
            <a:avLst/>
          </a:prstGeom>
          <a:noFill/>
          <a:ln>
            <a:noFill/>
          </a:ln>
        </p:spPr>
      </p:pic>
      <p:sp>
        <p:nvSpPr>
          <p:cNvPr id="569" name="Google Shape;569;p45"/>
          <p:cNvSpPr txBox="1"/>
          <p:nvPr/>
        </p:nvSpPr>
        <p:spPr>
          <a:xfrm>
            <a:off x="284040" y="1307123"/>
            <a:ext cx="4836258" cy="6075509"/>
          </a:xfrm>
          <a:prstGeom prst="rect">
            <a:avLst/>
          </a:prstGeom>
          <a:noFill/>
          <a:ln>
            <a:noFill/>
          </a:ln>
        </p:spPr>
        <p:txBody>
          <a:bodyPr anchorCtr="0" anchor="t" bIns="45700" lIns="91425" spcFirstLastPara="1" rIns="91425" wrap="square" tIns="45700">
            <a:spAutoFit/>
          </a:bodyPr>
          <a:lstStyle/>
          <a:p>
            <a:pPr indent="-457200" lvl="0" marL="457200" marR="0" rtl="0" algn="l">
              <a:lnSpc>
                <a:spcPct val="90000"/>
              </a:lnSpc>
              <a:spcBef>
                <a:spcPts val="0"/>
              </a:spcBef>
              <a:spcAft>
                <a:spcPts val="0"/>
              </a:spcAft>
              <a:buClr>
                <a:schemeClr val="dk1"/>
              </a:buClr>
              <a:buSzPts val="2400"/>
              <a:buFont typeface="Montserrat Medium"/>
              <a:buChar char="•"/>
            </a:pPr>
            <a:r>
              <a:rPr lang="en-US" sz="2400">
                <a:solidFill>
                  <a:schemeClr val="dk1"/>
                </a:solidFill>
                <a:latin typeface="Montserrat Medium"/>
                <a:ea typeface="Montserrat Medium"/>
                <a:cs typeface="Montserrat Medium"/>
                <a:sym typeface="Montserrat Medium"/>
              </a:rPr>
              <a:t>Check your disaster plans and replace water and food every six months</a:t>
            </a:r>
            <a:endParaRPr/>
          </a:p>
          <a:p>
            <a:pPr indent="0" lvl="0" marL="0" marR="0" rtl="0" algn="l">
              <a:lnSpc>
                <a:spcPct val="90000"/>
              </a:lnSpc>
              <a:spcBef>
                <a:spcPts val="0"/>
              </a:spcBef>
              <a:spcAft>
                <a:spcPts val="0"/>
              </a:spcAft>
              <a:buNone/>
            </a:pPr>
            <a:r>
              <a:t/>
            </a:r>
            <a:endParaRPr sz="2400">
              <a:solidFill>
                <a:schemeClr val="dk1"/>
              </a:solidFill>
              <a:latin typeface="Montserrat Medium"/>
              <a:ea typeface="Montserrat Medium"/>
              <a:cs typeface="Montserrat Medium"/>
              <a:sym typeface="Montserrat Medium"/>
            </a:endParaRPr>
          </a:p>
          <a:p>
            <a:pPr indent="-457200" lvl="0" marL="457200" marR="0" rtl="0" algn="l">
              <a:lnSpc>
                <a:spcPct val="90000"/>
              </a:lnSpc>
              <a:spcBef>
                <a:spcPts val="0"/>
              </a:spcBef>
              <a:spcAft>
                <a:spcPts val="0"/>
              </a:spcAft>
              <a:buClr>
                <a:schemeClr val="dk1"/>
              </a:buClr>
              <a:buSzPts val="2400"/>
              <a:buFont typeface="Montserrat Medium"/>
              <a:buChar char="•"/>
            </a:pPr>
            <a:r>
              <a:rPr lang="en-US" sz="2400">
                <a:solidFill>
                  <a:schemeClr val="dk1"/>
                </a:solidFill>
                <a:latin typeface="Montserrat Medium"/>
                <a:ea typeface="Montserrat Medium"/>
                <a:cs typeface="Montserrat Medium"/>
                <a:sym typeface="Montserrat Medium"/>
              </a:rPr>
              <a:t>Review the details of your disaster plan with all family members</a:t>
            </a:r>
            <a:endParaRPr/>
          </a:p>
          <a:p>
            <a:pPr indent="-304800" lvl="0" marL="457200" marR="0" rtl="0" algn="l">
              <a:lnSpc>
                <a:spcPct val="90000"/>
              </a:lnSpc>
              <a:spcBef>
                <a:spcPts val="0"/>
              </a:spcBef>
              <a:spcAft>
                <a:spcPts val="0"/>
              </a:spcAft>
              <a:buClr>
                <a:schemeClr val="dk1"/>
              </a:buClr>
              <a:buSzPts val="2400"/>
              <a:buFont typeface="Arial"/>
              <a:buNone/>
            </a:pPr>
            <a:r>
              <a:t/>
            </a:r>
            <a:endParaRPr sz="2400">
              <a:solidFill>
                <a:schemeClr val="dk1"/>
              </a:solidFill>
              <a:latin typeface="Montserrat Medium"/>
              <a:ea typeface="Montserrat Medium"/>
              <a:cs typeface="Montserrat Medium"/>
              <a:sym typeface="Montserrat Medium"/>
            </a:endParaRPr>
          </a:p>
          <a:p>
            <a:pPr indent="-457200" lvl="0" marL="457200" marR="0" rtl="0" algn="l">
              <a:lnSpc>
                <a:spcPct val="90000"/>
              </a:lnSpc>
              <a:spcBef>
                <a:spcPts val="0"/>
              </a:spcBef>
              <a:spcAft>
                <a:spcPts val="0"/>
              </a:spcAft>
              <a:buClr>
                <a:schemeClr val="dk1"/>
              </a:buClr>
              <a:buSzPts val="2400"/>
              <a:buFont typeface="Montserrat Medium"/>
              <a:buChar char="•"/>
            </a:pPr>
            <a:r>
              <a:rPr lang="en-US" sz="2400">
                <a:solidFill>
                  <a:schemeClr val="dk1"/>
                </a:solidFill>
                <a:latin typeface="Montserrat Medium"/>
                <a:ea typeface="Montserrat Medium"/>
                <a:cs typeface="Montserrat Medium"/>
                <a:sym typeface="Montserrat Medium"/>
              </a:rPr>
              <a:t>Make sure everyone knows the locations of disaster supply kits and emergency contact information.</a:t>
            </a:r>
            <a:endParaRPr/>
          </a:p>
          <a:p>
            <a:pPr indent="-304800" lvl="0" marL="457200" marR="0" rtl="0" algn="l">
              <a:lnSpc>
                <a:spcPct val="90000"/>
              </a:lnSpc>
              <a:spcBef>
                <a:spcPts val="0"/>
              </a:spcBef>
              <a:spcAft>
                <a:spcPts val="0"/>
              </a:spcAft>
              <a:buClr>
                <a:schemeClr val="dk1"/>
              </a:buClr>
              <a:buSzPts val="2400"/>
              <a:buFont typeface="Arial"/>
              <a:buNone/>
            </a:pPr>
            <a:r>
              <a:t/>
            </a:r>
            <a:endParaRPr sz="2400">
              <a:solidFill>
                <a:schemeClr val="dk1"/>
              </a:solidFill>
              <a:latin typeface="Montserrat Medium"/>
              <a:ea typeface="Montserrat Medium"/>
              <a:cs typeface="Montserrat Medium"/>
              <a:sym typeface="Montserrat Medium"/>
            </a:endParaRPr>
          </a:p>
          <a:p>
            <a:pPr indent="-457200" lvl="0" marL="457200" marR="0" rtl="0" algn="l">
              <a:lnSpc>
                <a:spcPct val="90000"/>
              </a:lnSpc>
              <a:spcBef>
                <a:spcPts val="0"/>
              </a:spcBef>
              <a:spcAft>
                <a:spcPts val="0"/>
              </a:spcAft>
              <a:buClr>
                <a:schemeClr val="dk1"/>
              </a:buClr>
              <a:buSzPts val="2400"/>
              <a:buFont typeface="Montserrat Medium"/>
              <a:buChar char="•"/>
            </a:pPr>
            <a:r>
              <a:rPr lang="en-US" sz="2400">
                <a:solidFill>
                  <a:schemeClr val="dk1"/>
                </a:solidFill>
                <a:latin typeface="Montserrat Medium"/>
                <a:ea typeface="Montserrat Medium"/>
                <a:cs typeface="Montserrat Medium"/>
                <a:sym typeface="Montserrat Medium"/>
              </a:rPr>
              <a:t>Practice Your Plan</a:t>
            </a:r>
            <a:endParaRPr/>
          </a:p>
          <a:p>
            <a:pPr indent="-254000" lvl="0" marL="457200" marR="0" rtl="0" algn="l">
              <a:lnSpc>
                <a:spcPct val="90000"/>
              </a:lnSpc>
              <a:spcBef>
                <a:spcPts val="0"/>
              </a:spcBef>
              <a:spcAft>
                <a:spcPts val="0"/>
              </a:spcAft>
              <a:buClr>
                <a:schemeClr val="dk1"/>
              </a:buClr>
              <a:buSzPts val="3200"/>
              <a:buFont typeface="Arial"/>
              <a:buNone/>
            </a:pPr>
            <a:r>
              <a:t/>
            </a:r>
            <a:endParaRPr b="1" sz="3200">
              <a:solidFill>
                <a:schemeClr val="dk1"/>
              </a:solidFill>
              <a:latin typeface="Arial"/>
              <a:ea typeface="Arial"/>
              <a:cs typeface="Arial"/>
              <a:sym typeface="Arial"/>
            </a:endParaRPr>
          </a:p>
          <a:p>
            <a:pPr indent="-254000" lvl="0" marL="457200" marR="0" rtl="0" algn="l">
              <a:lnSpc>
                <a:spcPct val="90000"/>
              </a:lnSpc>
              <a:spcBef>
                <a:spcPts val="0"/>
              </a:spcBef>
              <a:spcAft>
                <a:spcPts val="0"/>
              </a:spcAft>
              <a:buClr>
                <a:schemeClr val="dk1"/>
              </a:buClr>
              <a:buSzPts val="3200"/>
              <a:buFont typeface="Arial"/>
              <a:buNone/>
            </a:pPr>
            <a:r>
              <a:t/>
            </a:r>
            <a:endParaRPr b="1" sz="3200">
              <a:solidFill>
                <a:schemeClr val="dk1"/>
              </a:solidFill>
              <a:latin typeface="Arial"/>
              <a:ea typeface="Arial"/>
              <a:cs typeface="Arial"/>
              <a:sym typeface="Arial"/>
            </a:endParaRPr>
          </a:p>
          <a:p>
            <a:pPr indent="-254000" lvl="0" marL="457200" marR="0" rtl="0" algn="l">
              <a:lnSpc>
                <a:spcPct val="90000"/>
              </a:lnSpc>
              <a:spcBef>
                <a:spcPts val="0"/>
              </a:spcBef>
              <a:spcAft>
                <a:spcPts val="0"/>
              </a:spcAft>
              <a:buClr>
                <a:schemeClr val="dk1"/>
              </a:buClr>
              <a:buSzPts val="3200"/>
              <a:buFont typeface="Arial"/>
              <a:buNone/>
            </a:pPr>
            <a:r>
              <a:t/>
            </a:r>
            <a:endParaRPr b="1" sz="3200">
              <a:solidFill>
                <a:schemeClr val="dk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3" name="Shape 573"/>
        <p:cNvGrpSpPr/>
        <p:nvPr/>
      </p:nvGrpSpPr>
      <p:grpSpPr>
        <a:xfrm>
          <a:off x="0" y="0"/>
          <a:ext cx="0" cy="0"/>
          <a:chOff x="0" y="0"/>
          <a:chExt cx="0" cy="0"/>
        </a:xfrm>
      </p:grpSpPr>
      <p:sp>
        <p:nvSpPr>
          <p:cNvPr id="574" name="Google Shape;574;p46"/>
          <p:cNvSpPr txBox="1"/>
          <p:nvPr>
            <p:ph type="ctrTitle"/>
          </p:nvPr>
        </p:nvSpPr>
        <p:spPr>
          <a:xfrm>
            <a:off x="914399" y="3251199"/>
            <a:ext cx="7315200" cy="1427163"/>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accent1"/>
              </a:buClr>
              <a:buSzPts val="4200"/>
              <a:buFont typeface="Montserrat"/>
              <a:buNone/>
            </a:pPr>
            <a:r>
              <a:rPr lang="en-US"/>
              <a:t>Seismic Safety Outreach Program </a:t>
            </a:r>
            <a:endParaRPr/>
          </a:p>
        </p:txBody>
      </p:sp>
      <p:sp>
        <p:nvSpPr>
          <p:cNvPr id="575" name="Google Shape;575;p46"/>
          <p:cNvSpPr txBox="1"/>
          <p:nvPr>
            <p:ph idx="1" type="subTitle"/>
          </p:nvPr>
        </p:nvSpPr>
        <p:spPr>
          <a:xfrm>
            <a:off x="914399" y="4770438"/>
            <a:ext cx="7315200" cy="926419"/>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accent3"/>
              </a:buClr>
              <a:buSzPts val="2000"/>
              <a:buNone/>
            </a:pPr>
            <a:r>
              <a:rPr lang="en-US"/>
              <a:t>THANK YOU!</a:t>
            </a:r>
            <a:endParaRPr/>
          </a:p>
          <a:p>
            <a:pPr indent="0" lvl="0" marL="0" rtl="0" algn="ctr">
              <a:lnSpc>
                <a:spcPct val="90000"/>
              </a:lnSpc>
              <a:spcBef>
                <a:spcPts val="1000"/>
              </a:spcBef>
              <a:spcAft>
                <a:spcPts val="0"/>
              </a:spcAft>
              <a:buClr>
                <a:schemeClr val="accent3"/>
              </a:buClr>
              <a:buSzPts val="2000"/>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pic>
        <p:nvPicPr>
          <p:cNvPr descr="Image result for ä¸è©å¸ 1989å¤§å°é" id="193" name="Google Shape;193;p5"/>
          <p:cNvPicPr preferRelativeResize="0"/>
          <p:nvPr/>
        </p:nvPicPr>
        <p:blipFill rotWithShape="1">
          <a:blip r:embed="rId3">
            <a:alphaModFix/>
          </a:blip>
          <a:srcRect b="0" l="0" r="0" t="0"/>
          <a:stretch/>
        </p:blipFill>
        <p:spPr>
          <a:xfrm>
            <a:off x="-46892" y="0"/>
            <a:ext cx="9190892" cy="5169877"/>
          </a:xfrm>
          <a:prstGeom prst="rect">
            <a:avLst/>
          </a:prstGeom>
          <a:noFill/>
          <a:ln>
            <a:noFill/>
          </a:ln>
        </p:spPr>
      </p:pic>
      <p:sp>
        <p:nvSpPr>
          <p:cNvPr id="194" name="Google Shape;194;p5"/>
          <p:cNvSpPr/>
          <p:nvPr>
            <p:ph idx="1" type="body"/>
          </p:nvPr>
        </p:nvSpPr>
        <p:spPr>
          <a:xfrm>
            <a:off x="5577840" y="3657600"/>
            <a:ext cx="3200400" cy="3200400"/>
          </a:xfrm>
          <a:prstGeom prst="ellipse">
            <a:avLst/>
          </a:prstGeom>
          <a:gradFill>
            <a:gsLst>
              <a:gs pos="0">
                <a:srgbClr val="61AB33">
                  <a:alpha val="89803"/>
                </a:srgbClr>
              </a:gs>
              <a:gs pos="100000">
                <a:schemeClr val="accent2"/>
              </a:gs>
            </a:gsLst>
            <a:lin ang="5400000" scaled="0"/>
          </a:gradFill>
          <a:ln>
            <a:noFill/>
          </a:ln>
        </p:spPr>
        <p:txBody>
          <a:bodyPr anchorCtr="1" anchor="ctr" bIns="45700" lIns="0" spcFirstLastPara="1" rIns="0" wrap="square" tIns="45700">
            <a:normAutofit/>
          </a:bodyPr>
          <a:lstStyle/>
          <a:p>
            <a:pPr indent="0" lvl="0" marL="0" rtl="0" algn="ctr">
              <a:lnSpc>
                <a:spcPct val="100000"/>
              </a:lnSpc>
              <a:spcBef>
                <a:spcPts val="0"/>
              </a:spcBef>
              <a:spcAft>
                <a:spcPts val="0"/>
              </a:spcAft>
              <a:buClr>
                <a:schemeClr val="lt1"/>
              </a:buClr>
              <a:buSzPts val="2400"/>
              <a:buFont typeface="Rock Salt"/>
              <a:buNone/>
            </a:pPr>
            <a:r>
              <a:rPr lang="en-US" sz="2400"/>
              <a:t>earthquake</a:t>
            </a:r>
            <a:endParaRPr sz="2400"/>
          </a:p>
        </p:txBody>
      </p:sp>
      <p:pic>
        <p:nvPicPr>
          <p:cNvPr descr="Image result for ä¸è©å¸ 1989å¤§å°é" id="195" name="Google Shape;195;p5"/>
          <p:cNvPicPr preferRelativeResize="0"/>
          <p:nvPr/>
        </p:nvPicPr>
        <p:blipFill rotWithShape="1">
          <a:blip r:embed="rId4">
            <a:alphaModFix/>
          </a:blip>
          <a:srcRect b="0" l="0" r="0" t="0"/>
          <a:stretch/>
        </p:blipFill>
        <p:spPr>
          <a:xfrm>
            <a:off x="-46892" y="3657600"/>
            <a:ext cx="5057836" cy="333311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pic>
        <p:nvPicPr>
          <p:cNvPr descr="Image result for home fire" id="200" name="Google Shape;200;p6"/>
          <p:cNvPicPr preferRelativeResize="0"/>
          <p:nvPr/>
        </p:nvPicPr>
        <p:blipFill rotWithShape="1">
          <a:blip r:embed="rId3">
            <a:alphaModFix/>
          </a:blip>
          <a:srcRect b="0" l="0" r="0" t="0"/>
          <a:stretch/>
        </p:blipFill>
        <p:spPr>
          <a:xfrm>
            <a:off x="-211016" y="1929911"/>
            <a:ext cx="9355016" cy="5262197"/>
          </a:xfrm>
          <a:prstGeom prst="rect">
            <a:avLst/>
          </a:prstGeom>
          <a:noFill/>
          <a:ln>
            <a:noFill/>
          </a:ln>
        </p:spPr>
      </p:pic>
      <p:sp>
        <p:nvSpPr>
          <p:cNvPr id="201" name="Google Shape;201;p6"/>
          <p:cNvSpPr/>
          <p:nvPr>
            <p:ph idx="1" type="body"/>
          </p:nvPr>
        </p:nvSpPr>
        <p:spPr>
          <a:xfrm>
            <a:off x="5790613" y="189033"/>
            <a:ext cx="3200400" cy="3200400"/>
          </a:xfrm>
          <a:prstGeom prst="ellipse">
            <a:avLst/>
          </a:prstGeom>
          <a:gradFill>
            <a:gsLst>
              <a:gs pos="0">
                <a:srgbClr val="61AB33">
                  <a:alpha val="89803"/>
                </a:srgbClr>
              </a:gs>
              <a:gs pos="100000">
                <a:schemeClr val="accent2"/>
              </a:gs>
            </a:gsLst>
            <a:lin ang="5400000" scaled="0"/>
          </a:gradFill>
          <a:ln>
            <a:noFill/>
          </a:ln>
        </p:spPr>
        <p:txBody>
          <a:bodyPr anchorCtr="1" anchor="ctr" bIns="45700" lIns="0" spcFirstLastPara="1" rIns="0" wrap="square" tIns="45700">
            <a:normAutofit/>
          </a:bodyPr>
          <a:lstStyle/>
          <a:p>
            <a:pPr indent="0" lvl="0" marL="0" rtl="0" algn="ctr">
              <a:lnSpc>
                <a:spcPct val="100000"/>
              </a:lnSpc>
              <a:spcBef>
                <a:spcPts val="0"/>
              </a:spcBef>
              <a:spcAft>
                <a:spcPts val="0"/>
              </a:spcAft>
              <a:buClr>
                <a:schemeClr val="lt1"/>
              </a:buClr>
              <a:buSzPts val="2400"/>
              <a:buFont typeface="Rock Salt"/>
              <a:buNone/>
            </a:pPr>
            <a:r>
              <a:rPr b="1" lang="en-US" sz="2400"/>
              <a:t>Fires – Wildfires, House fires</a:t>
            </a:r>
            <a:endParaRPr sz="2400"/>
          </a:p>
        </p:txBody>
      </p:sp>
      <p:pic>
        <p:nvPicPr>
          <p:cNvPr descr="Image result for LA fire" id="202" name="Google Shape;202;p6"/>
          <p:cNvPicPr preferRelativeResize="0"/>
          <p:nvPr/>
        </p:nvPicPr>
        <p:blipFill rotWithShape="1">
          <a:blip r:embed="rId4">
            <a:alphaModFix/>
          </a:blip>
          <a:srcRect b="0" l="0" r="0" t="0"/>
          <a:stretch/>
        </p:blipFill>
        <p:spPr>
          <a:xfrm>
            <a:off x="-262011" y="-215777"/>
            <a:ext cx="6013938" cy="401002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 name="Shape 206"/>
        <p:cNvGrpSpPr/>
        <p:nvPr/>
      </p:nvGrpSpPr>
      <p:grpSpPr>
        <a:xfrm>
          <a:off x="0" y="0"/>
          <a:ext cx="0" cy="0"/>
          <a:chOff x="0" y="0"/>
          <a:chExt cx="0" cy="0"/>
        </a:xfrm>
      </p:grpSpPr>
      <p:pic>
        <p:nvPicPr>
          <p:cNvPr descr="Image result for tsunami" id="207" name="Google Shape;207;p7"/>
          <p:cNvPicPr preferRelativeResize="0"/>
          <p:nvPr/>
        </p:nvPicPr>
        <p:blipFill rotWithShape="1">
          <a:blip r:embed="rId3">
            <a:alphaModFix/>
          </a:blip>
          <a:srcRect b="0" l="11667" r="11667" t="1110"/>
          <a:stretch/>
        </p:blipFill>
        <p:spPr>
          <a:xfrm>
            <a:off x="0" y="2567355"/>
            <a:ext cx="9144000" cy="4290646"/>
          </a:xfrm>
          <a:prstGeom prst="rect">
            <a:avLst/>
          </a:prstGeom>
          <a:noFill/>
          <a:ln>
            <a:noFill/>
          </a:ln>
        </p:spPr>
      </p:pic>
      <p:sp>
        <p:nvSpPr>
          <p:cNvPr id="208" name="Google Shape;208;p7"/>
          <p:cNvSpPr/>
          <p:nvPr>
            <p:ph idx="1" type="body"/>
          </p:nvPr>
        </p:nvSpPr>
        <p:spPr>
          <a:xfrm>
            <a:off x="5790613" y="189033"/>
            <a:ext cx="3200400" cy="3200400"/>
          </a:xfrm>
          <a:prstGeom prst="ellipse">
            <a:avLst/>
          </a:prstGeom>
          <a:gradFill>
            <a:gsLst>
              <a:gs pos="0">
                <a:srgbClr val="61AB33">
                  <a:alpha val="89803"/>
                </a:srgbClr>
              </a:gs>
              <a:gs pos="100000">
                <a:schemeClr val="accent2"/>
              </a:gs>
            </a:gsLst>
            <a:lin ang="5400000" scaled="0"/>
          </a:gradFill>
          <a:ln>
            <a:noFill/>
          </a:ln>
        </p:spPr>
        <p:txBody>
          <a:bodyPr anchorCtr="1" anchor="ctr" bIns="45700" lIns="0" spcFirstLastPara="1" rIns="0" wrap="square" tIns="45700">
            <a:normAutofit/>
          </a:bodyPr>
          <a:lstStyle/>
          <a:p>
            <a:pPr indent="0" lvl="0" marL="0" rtl="0" algn="ctr">
              <a:lnSpc>
                <a:spcPct val="100000"/>
              </a:lnSpc>
              <a:spcBef>
                <a:spcPts val="0"/>
              </a:spcBef>
              <a:spcAft>
                <a:spcPts val="0"/>
              </a:spcAft>
              <a:buClr>
                <a:schemeClr val="lt1"/>
              </a:buClr>
              <a:buSzPts val="2400"/>
              <a:buFont typeface="Rock Salt"/>
              <a:buNone/>
            </a:pPr>
            <a:r>
              <a:rPr b="1" lang="en-US" sz="2400"/>
              <a:t>Flooding </a:t>
            </a:r>
            <a:endParaRPr/>
          </a:p>
          <a:p>
            <a:pPr indent="0" lvl="0" marL="0" rtl="0" algn="ctr">
              <a:lnSpc>
                <a:spcPct val="100000"/>
              </a:lnSpc>
              <a:spcBef>
                <a:spcPts val="1000"/>
              </a:spcBef>
              <a:spcAft>
                <a:spcPts val="0"/>
              </a:spcAft>
              <a:buClr>
                <a:schemeClr val="lt1"/>
              </a:buClr>
              <a:buSzPts val="2400"/>
              <a:buFont typeface="Rock Salt"/>
              <a:buNone/>
            </a:pPr>
            <a:r>
              <a:rPr b="1" lang="en-US" sz="2400"/>
              <a:t>Tsunami</a:t>
            </a:r>
            <a:endParaRPr sz="2400"/>
          </a:p>
        </p:txBody>
      </p:sp>
      <p:pic>
        <p:nvPicPr>
          <p:cNvPr descr="Image result for san jose flooding" id="209" name="Google Shape;209;p7"/>
          <p:cNvPicPr preferRelativeResize="0"/>
          <p:nvPr/>
        </p:nvPicPr>
        <p:blipFill rotWithShape="1">
          <a:blip r:embed="rId4">
            <a:alphaModFix/>
          </a:blip>
          <a:srcRect b="0" l="0" r="0" t="0"/>
          <a:stretch/>
        </p:blipFill>
        <p:spPr>
          <a:xfrm>
            <a:off x="0" y="0"/>
            <a:ext cx="5790613" cy="326027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pic>
        <p:nvPicPr>
          <p:cNvPr descr="Image result for bay area landslide woman" id="214" name="Google Shape;214;p8"/>
          <p:cNvPicPr preferRelativeResize="0"/>
          <p:nvPr/>
        </p:nvPicPr>
        <p:blipFill rotWithShape="1">
          <a:blip r:embed="rId3">
            <a:alphaModFix/>
          </a:blip>
          <a:srcRect b="0" l="0" r="0" t="0"/>
          <a:stretch/>
        </p:blipFill>
        <p:spPr>
          <a:xfrm>
            <a:off x="14287" y="228599"/>
            <a:ext cx="9129713" cy="5104480"/>
          </a:xfrm>
          <a:prstGeom prst="rect">
            <a:avLst/>
          </a:prstGeom>
          <a:noFill/>
          <a:ln>
            <a:noFill/>
          </a:ln>
        </p:spPr>
      </p:pic>
      <p:sp>
        <p:nvSpPr>
          <p:cNvPr id="215" name="Google Shape;215;p8"/>
          <p:cNvSpPr/>
          <p:nvPr>
            <p:ph idx="1" type="body"/>
          </p:nvPr>
        </p:nvSpPr>
        <p:spPr>
          <a:xfrm>
            <a:off x="5790613" y="3505200"/>
            <a:ext cx="3200400" cy="3200400"/>
          </a:xfrm>
          <a:prstGeom prst="ellipse">
            <a:avLst/>
          </a:prstGeom>
          <a:gradFill>
            <a:gsLst>
              <a:gs pos="0">
                <a:srgbClr val="61AB33">
                  <a:alpha val="89803"/>
                </a:srgbClr>
              </a:gs>
              <a:gs pos="100000">
                <a:schemeClr val="accent2"/>
              </a:gs>
            </a:gsLst>
            <a:lin ang="5400000" scaled="0"/>
          </a:gradFill>
          <a:ln>
            <a:noFill/>
          </a:ln>
        </p:spPr>
        <p:txBody>
          <a:bodyPr anchorCtr="1" anchor="ctr" bIns="45700" lIns="0" spcFirstLastPara="1" rIns="0" wrap="square" tIns="45700">
            <a:normAutofit/>
          </a:bodyPr>
          <a:lstStyle/>
          <a:p>
            <a:pPr indent="0" lvl="0" marL="0" rtl="0" algn="ctr">
              <a:lnSpc>
                <a:spcPct val="100000"/>
              </a:lnSpc>
              <a:spcBef>
                <a:spcPts val="0"/>
              </a:spcBef>
              <a:spcAft>
                <a:spcPts val="0"/>
              </a:spcAft>
              <a:buClr>
                <a:schemeClr val="lt1"/>
              </a:buClr>
              <a:buSzPts val="2400"/>
              <a:buFont typeface="Rock Salt"/>
              <a:buNone/>
            </a:pPr>
            <a:r>
              <a:rPr b="1" lang="en-US" sz="2400"/>
              <a:t>Landslides</a:t>
            </a:r>
            <a:endParaRPr sz="24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 name="Shape 219"/>
        <p:cNvGrpSpPr/>
        <p:nvPr/>
      </p:nvGrpSpPr>
      <p:grpSpPr>
        <a:xfrm>
          <a:off x="0" y="0"/>
          <a:ext cx="0" cy="0"/>
          <a:chOff x="0" y="0"/>
          <a:chExt cx="0" cy="0"/>
        </a:xfrm>
      </p:grpSpPr>
      <p:pic>
        <p:nvPicPr>
          <p:cNvPr id="220" name="Google Shape;220;p9"/>
          <p:cNvPicPr preferRelativeResize="0"/>
          <p:nvPr/>
        </p:nvPicPr>
        <p:blipFill rotWithShape="1">
          <a:blip r:embed="rId3">
            <a:alphaModFix/>
          </a:blip>
          <a:srcRect b="0" l="0" r="0" t="0"/>
          <a:stretch/>
        </p:blipFill>
        <p:spPr>
          <a:xfrm>
            <a:off x="-1" y="0"/>
            <a:ext cx="9311947" cy="6858000"/>
          </a:xfrm>
          <a:prstGeom prst="rect">
            <a:avLst/>
          </a:prstGeom>
          <a:noFill/>
          <a:ln>
            <a:noFill/>
          </a:ln>
        </p:spPr>
      </p:pic>
      <p:sp>
        <p:nvSpPr>
          <p:cNvPr id="221" name="Google Shape;221;p9"/>
          <p:cNvSpPr/>
          <p:nvPr>
            <p:ph idx="1" type="body"/>
          </p:nvPr>
        </p:nvSpPr>
        <p:spPr>
          <a:xfrm>
            <a:off x="5591908" y="3505200"/>
            <a:ext cx="3399105" cy="3200400"/>
          </a:xfrm>
          <a:prstGeom prst="ellipse">
            <a:avLst/>
          </a:prstGeom>
          <a:gradFill>
            <a:gsLst>
              <a:gs pos="0">
                <a:srgbClr val="61AB33">
                  <a:alpha val="89803"/>
                </a:srgbClr>
              </a:gs>
              <a:gs pos="100000">
                <a:schemeClr val="accent2"/>
              </a:gs>
            </a:gsLst>
            <a:lin ang="5400000" scaled="0"/>
          </a:gradFill>
          <a:ln>
            <a:noFill/>
          </a:ln>
        </p:spPr>
        <p:txBody>
          <a:bodyPr anchorCtr="1" anchor="ctr" bIns="45700" lIns="0" spcFirstLastPara="1" rIns="0" wrap="square" tIns="45700">
            <a:normAutofit/>
          </a:bodyPr>
          <a:lstStyle/>
          <a:p>
            <a:pPr indent="0" lvl="0" marL="0" rtl="0" algn="ctr">
              <a:lnSpc>
                <a:spcPct val="100000"/>
              </a:lnSpc>
              <a:spcBef>
                <a:spcPts val="0"/>
              </a:spcBef>
              <a:spcAft>
                <a:spcPts val="0"/>
              </a:spcAft>
              <a:buClr>
                <a:schemeClr val="lt1"/>
              </a:buClr>
              <a:buSzPts val="2400"/>
              <a:buFont typeface="Rock Salt"/>
              <a:buNone/>
            </a:pPr>
            <a:r>
              <a:rPr b="1" lang="en-US" sz="2400"/>
              <a:t>Hazardous Materials</a:t>
            </a:r>
            <a:endParaRPr sz="2400"/>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CYC Theme - No Footer">
  <a:themeElements>
    <a:clrScheme name="CYC Color Palette">
      <a:dk1>
        <a:srgbClr val="000000"/>
      </a:dk1>
      <a:lt1>
        <a:srgbClr val="FFFFFF"/>
      </a:lt1>
      <a:dk2>
        <a:srgbClr val="373737"/>
      </a:dk2>
      <a:lt2>
        <a:srgbClr val="EEEEEE"/>
      </a:lt2>
      <a:accent1>
        <a:srgbClr val="61AB33"/>
      </a:accent1>
      <a:accent2>
        <a:srgbClr val="87C333"/>
      </a:accent2>
      <a:accent3>
        <a:srgbClr val="5650A0"/>
      </a:accent3>
      <a:accent4>
        <a:srgbClr val="6955A2"/>
      </a:accent4>
      <a:accent5>
        <a:srgbClr val="F1B92C"/>
      </a:accent5>
      <a:accent6>
        <a:srgbClr val="F2D02A"/>
      </a:accent6>
      <a:hlink>
        <a:srgbClr val="5650A0"/>
      </a:hlink>
      <a:folHlink>
        <a:srgbClr val="6955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YC Theme 1">
  <a:themeElements>
    <a:clrScheme name="CYC Color Palette">
      <a:dk1>
        <a:srgbClr val="000000"/>
      </a:dk1>
      <a:lt1>
        <a:srgbClr val="FFFFFF"/>
      </a:lt1>
      <a:dk2>
        <a:srgbClr val="373737"/>
      </a:dk2>
      <a:lt2>
        <a:srgbClr val="EEEEEE"/>
      </a:lt2>
      <a:accent1>
        <a:srgbClr val="61AB33"/>
      </a:accent1>
      <a:accent2>
        <a:srgbClr val="87C333"/>
      </a:accent2>
      <a:accent3>
        <a:srgbClr val="5650A0"/>
      </a:accent3>
      <a:accent4>
        <a:srgbClr val="6955A2"/>
      </a:accent4>
      <a:accent5>
        <a:srgbClr val="F1B92C"/>
      </a:accent5>
      <a:accent6>
        <a:srgbClr val="F2D02A"/>
      </a:accent6>
      <a:hlink>
        <a:srgbClr val="5650A0"/>
      </a:hlink>
      <a:folHlink>
        <a:srgbClr val="6955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YC Theme - No Footer">
  <a:themeElements>
    <a:clrScheme name="CYC Color Palette">
      <a:dk1>
        <a:srgbClr val="000000"/>
      </a:dk1>
      <a:lt1>
        <a:srgbClr val="FFFFFF"/>
      </a:lt1>
      <a:dk2>
        <a:srgbClr val="373737"/>
      </a:dk2>
      <a:lt2>
        <a:srgbClr val="EEEEEE"/>
      </a:lt2>
      <a:accent1>
        <a:srgbClr val="61AB33"/>
      </a:accent1>
      <a:accent2>
        <a:srgbClr val="87C333"/>
      </a:accent2>
      <a:accent3>
        <a:srgbClr val="5650A0"/>
      </a:accent3>
      <a:accent4>
        <a:srgbClr val="6955A2"/>
      </a:accent4>
      <a:accent5>
        <a:srgbClr val="F1B92C"/>
      </a:accent5>
      <a:accent6>
        <a:srgbClr val="F2D02A"/>
      </a:accent6>
      <a:hlink>
        <a:srgbClr val="5650A0"/>
      </a:hlink>
      <a:folHlink>
        <a:srgbClr val="6955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2019-09-18T22:04:56Z</dcterms:created>
  <dc:creator>todd schulte</dc:creator>
</cp:coreProperties>
</file>