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849" r:id="rId1"/>
    <p:sldMasterId id="2147483869" r:id="rId2"/>
    <p:sldMasterId id="2147483892" r:id="rId3"/>
    <p:sldMasterId id="2147483904" r:id="rId4"/>
  </p:sldMasterIdLst>
  <p:notesMasterIdLst>
    <p:notesMasterId r:id="rId28"/>
  </p:notesMasterIdLst>
  <p:sldIdLst>
    <p:sldId id="284" r:id="rId5"/>
    <p:sldId id="290" r:id="rId6"/>
    <p:sldId id="296" r:id="rId7"/>
    <p:sldId id="291" r:id="rId8"/>
    <p:sldId id="302" r:id="rId9"/>
    <p:sldId id="298" r:id="rId10"/>
    <p:sldId id="303" r:id="rId11"/>
    <p:sldId id="294" r:id="rId12"/>
    <p:sldId id="299" r:id="rId13"/>
    <p:sldId id="272" r:id="rId14"/>
    <p:sldId id="304" r:id="rId15"/>
    <p:sldId id="275" r:id="rId16"/>
    <p:sldId id="266" r:id="rId17"/>
    <p:sldId id="305" r:id="rId18"/>
    <p:sldId id="306" r:id="rId19"/>
    <p:sldId id="295" r:id="rId20"/>
    <p:sldId id="297" r:id="rId21"/>
    <p:sldId id="300" r:id="rId22"/>
    <p:sldId id="301" r:id="rId23"/>
    <p:sldId id="267" r:id="rId24"/>
    <p:sldId id="307" r:id="rId25"/>
    <p:sldId id="286" r:id="rId26"/>
    <p:sldId id="308" r:id="rId27"/>
  </p:sldIdLst>
  <p:sldSz cx="9144000" cy="6858000" type="screen4x3"/>
  <p:notesSz cx="6858000" cy="9144000"/>
  <p:embeddedFontLst>
    <p:embeddedFont>
      <p:font typeface="Calibri" panose="020F0502020204030204" pitchFamily="34" charset="0"/>
      <p:regular r:id="rId29"/>
      <p:bold r:id="rId30"/>
      <p:italic r:id="rId31"/>
      <p:boldItalic r:id="rId32"/>
    </p:embeddedFont>
    <p:embeddedFont>
      <p:font typeface="Montserrat" pitchFamily="2" charset="77"/>
      <p:regular r:id="rId33"/>
      <p:bold r:id="rId34"/>
    </p:embeddedFont>
    <p:embeddedFont>
      <p:font typeface="Montserrat Medium" pitchFamily="2" charset="77"/>
      <p:regular r:id="rId35"/>
    </p:embeddedFont>
    <p:embeddedFont>
      <p:font typeface="Noto Sans" panose="020B0502040504020204" pitchFamily="34" charset="0"/>
      <p:regular r:id="rId36"/>
      <p:bold r:id="rId37"/>
    </p:embeddedFont>
    <p:embeddedFont>
      <p:font typeface="Rock Salt" pitchFamily="2" charset="0"/>
      <p:regular r:id="rId38"/>
    </p:embeddedFont>
    <p:embeddedFont>
      <p:font typeface="Wingdings 3" pitchFamily="2" charset="2"/>
      <p:regular r:id="rId39"/>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98"/>
    <p:restoredTop sz="59300" autoAdjust="0"/>
  </p:normalViewPr>
  <p:slideViewPr>
    <p:cSldViewPr snapToGrid="0" snapToObjects="1">
      <p:cViewPr varScale="1">
        <p:scale>
          <a:sx n="61" d="100"/>
          <a:sy n="61" d="100"/>
        </p:scale>
        <p:origin x="3096"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11.fntdata"/><Relationship Id="rId21" Type="http://schemas.openxmlformats.org/officeDocument/2006/relationships/slide" Target="slides/slide17.xml"/><Relationship Id="rId34" Type="http://schemas.openxmlformats.org/officeDocument/2006/relationships/font" Target="fonts/font6.fntdata"/><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1.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3.fntdata"/><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5.fntdata"/><Relationship Id="rId38" Type="http://schemas.openxmlformats.org/officeDocument/2006/relationships/font" Target="fonts/font1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47BAA3-A61E-DB42-B4AF-0E1B85BB1D34}" type="datetimeFigureOut">
              <a:rPr lang="en-US" smtClean="0"/>
              <a:t>5/13/20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D553A2-DBD5-204C-B4E8-9AD15E6C8CC6}" type="slidenum">
              <a:rPr lang="en-US" smtClean="0"/>
              <a:t>‹#›</a:t>
            </a:fld>
            <a:endParaRPr lang="en-US"/>
          </a:p>
        </p:txBody>
      </p:sp>
    </p:spTree>
    <p:extLst>
      <p:ext uri="{BB962C8B-B14F-4D97-AF65-F5344CB8AC3E}">
        <p14:creationId xmlns:p14="http://schemas.microsoft.com/office/powerpoint/2010/main" val="30400980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defTabSz="457200"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457200"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457200"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457200" eaLnBrk="0" fontAlgn="base" hangingPunct="0">
              <a:spcBef>
                <a:spcPct val="30000"/>
              </a:spcBef>
              <a:spcAft>
                <a:spcPct val="0"/>
              </a:spcAft>
              <a:defRPr sz="1200">
                <a:solidFill>
                  <a:schemeClr val="tx1"/>
                </a:solidFill>
                <a:latin typeface="Arial" panose="020B0604020202020204" pitchFamily="34" charset="0"/>
              </a:defRPr>
            </a:lvl9pPr>
          </a:lstStyle>
          <a:p>
            <a:pPr fontAlgn="base">
              <a:spcBef>
                <a:spcPct val="0"/>
              </a:spcBef>
              <a:spcAft>
                <a:spcPct val="0"/>
              </a:spcAft>
            </a:pPr>
            <a:fld id="{6F52CF60-7B9C-4B1D-8536-424151536C3A}" type="slidenum">
              <a:rPr lang="en-US" altLang="en-US" smtClean="0"/>
              <a:pPr fontAlgn="base">
                <a:spcBef>
                  <a:spcPct val="0"/>
                </a:spcBef>
                <a:spcAft>
                  <a:spcPct val="0"/>
                </a:spcAft>
              </a:pPr>
              <a:t>7</a:t>
            </a:fld>
            <a:endParaRPr lang="en-US" altLang="en-US"/>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4582290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D553A2-DBD5-204C-B4E8-9AD15E6C8CC6}" type="slidenum">
              <a:rPr lang="en-US" smtClean="0"/>
              <a:t>19</a:t>
            </a:fld>
            <a:endParaRPr lang="en-US"/>
          </a:p>
        </p:txBody>
      </p:sp>
    </p:spTree>
    <p:extLst>
      <p:ext uri="{BB962C8B-B14F-4D97-AF65-F5344CB8AC3E}">
        <p14:creationId xmlns:p14="http://schemas.microsoft.com/office/powerpoint/2010/main" val="36033068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D553A2-DBD5-204C-B4E8-9AD15E6C8CC6}" type="slidenum">
              <a:rPr lang="en-US" smtClean="0"/>
              <a:t>20</a:t>
            </a:fld>
            <a:endParaRPr lang="en-US"/>
          </a:p>
        </p:txBody>
      </p:sp>
    </p:spTree>
    <p:extLst>
      <p:ext uri="{BB962C8B-B14F-4D97-AF65-F5344CB8AC3E}">
        <p14:creationId xmlns:p14="http://schemas.microsoft.com/office/powerpoint/2010/main" val="19056930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D553A2-DBD5-204C-B4E8-9AD15E6C8CC6}" type="slidenum">
              <a:rPr lang="en-US" smtClean="0"/>
              <a:t>21</a:t>
            </a:fld>
            <a:endParaRPr lang="en-US"/>
          </a:p>
        </p:txBody>
      </p:sp>
    </p:spTree>
    <p:extLst>
      <p:ext uri="{BB962C8B-B14F-4D97-AF65-F5344CB8AC3E}">
        <p14:creationId xmlns:p14="http://schemas.microsoft.com/office/powerpoint/2010/main" val="38988830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defTabSz="457200"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457200"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457200"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457200" eaLnBrk="0" fontAlgn="base" hangingPunct="0">
              <a:spcBef>
                <a:spcPct val="30000"/>
              </a:spcBef>
              <a:spcAft>
                <a:spcPct val="0"/>
              </a:spcAft>
              <a:defRPr sz="1200">
                <a:solidFill>
                  <a:schemeClr val="tx1"/>
                </a:solidFill>
                <a:latin typeface="Arial" panose="020B0604020202020204" pitchFamily="34" charset="0"/>
              </a:defRPr>
            </a:lvl9pPr>
          </a:lstStyle>
          <a:p>
            <a:pPr fontAlgn="base">
              <a:spcBef>
                <a:spcPct val="0"/>
              </a:spcBef>
              <a:spcAft>
                <a:spcPct val="0"/>
              </a:spcAft>
            </a:pPr>
            <a:fld id="{6F52CF60-7B9C-4B1D-8536-424151536C3A}" type="slidenum">
              <a:rPr lang="en-US" altLang="en-US" smtClean="0"/>
              <a:pPr fontAlgn="base">
                <a:spcBef>
                  <a:spcPct val="0"/>
                </a:spcBef>
                <a:spcAft>
                  <a:spcPct val="0"/>
                </a:spcAft>
              </a:pPr>
              <a:t>8</a:t>
            </a:fld>
            <a:endParaRPr lang="en-US" altLang="en-US"/>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22805660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D553A2-DBD5-204C-B4E8-9AD15E6C8CC6}" type="slidenum">
              <a:rPr lang="en-US" smtClean="0"/>
              <a:t>9</a:t>
            </a:fld>
            <a:endParaRPr lang="en-US"/>
          </a:p>
        </p:txBody>
      </p:sp>
    </p:spTree>
    <p:extLst>
      <p:ext uri="{BB962C8B-B14F-4D97-AF65-F5344CB8AC3E}">
        <p14:creationId xmlns:p14="http://schemas.microsoft.com/office/powerpoint/2010/main" val="15504617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110000"/>
              </a:lnSpc>
            </a:pPr>
            <a:endParaRPr lang="en-US" altLang="en-US" sz="800"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fld id="{A8D553A2-DBD5-204C-B4E8-9AD15E6C8CC6}" type="slidenum">
              <a:rPr lang="en-US" smtClean="0"/>
              <a:t>10</a:t>
            </a:fld>
            <a:endParaRPr lang="en-US"/>
          </a:p>
        </p:txBody>
      </p:sp>
    </p:spTree>
    <p:extLst>
      <p:ext uri="{BB962C8B-B14F-4D97-AF65-F5344CB8AC3E}">
        <p14:creationId xmlns:p14="http://schemas.microsoft.com/office/powerpoint/2010/main" val="18199280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D553A2-DBD5-204C-B4E8-9AD15E6C8CC6}" type="slidenum">
              <a:rPr lang="en-US" smtClean="0"/>
              <a:t>11</a:t>
            </a:fld>
            <a:endParaRPr lang="en-US"/>
          </a:p>
        </p:txBody>
      </p:sp>
    </p:spTree>
    <p:extLst>
      <p:ext uri="{BB962C8B-B14F-4D97-AF65-F5344CB8AC3E}">
        <p14:creationId xmlns:p14="http://schemas.microsoft.com/office/powerpoint/2010/main" val="3857913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D553A2-DBD5-204C-B4E8-9AD15E6C8CC6}" type="slidenum">
              <a:rPr lang="en-US" smtClean="0"/>
              <a:t>15</a:t>
            </a:fld>
            <a:endParaRPr lang="en-US"/>
          </a:p>
        </p:txBody>
      </p:sp>
    </p:spTree>
    <p:extLst>
      <p:ext uri="{BB962C8B-B14F-4D97-AF65-F5344CB8AC3E}">
        <p14:creationId xmlns:p14="http://schemas.microsoft.com/office/powerpoint/2010/main" val="14286891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D553A2-DBD5-204C-B4E8-9AD15E6C8CC6}" type="slidenum">
              <a:rPr lang="en-US" smtClean="0"/>
              <a:t>16</a:t>
            </a:fld>
            <a:endParaRPr lang="en-US"/>
          </a:p>
        </p:txBody>
      </p:sp>
    </p:spTree>
    <p:extLst>
      <p:ext uri="{BB962C8B-B14F-4D97-AF65-F5344CB8AC3E}">
        <p14:creationId xmlns:p14="http://schemas.microsoft.com/office/powerpoint/2010/main" val="19778265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D553A2-DBD5-204C-B4E8-9AD15E6C8CC6}" type="slidenum">
              <a:rPr lang="en-US" smtClean="0"/>
              <a:t>17</a:t>
            </a:fld>
            <a:endParaRPr lang="en-US"/>
          </a:p>
        </p:txBody>
      </p:sp>
    </p:spTree>
    <p:extLst>
      <p:ext uri="{BB962C8B-B14F-4D97-AF65-F5344CB8AC3E}">
        <p14:creationId xmlns:p14="http://schemas.microsoft.com/office/powerpoint/2010/main" val="6889240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D553A2-DBD5-204C-B4E8-9AD15E6C8CC6}" type="slidenum">
              <a:rPr lang="en-US" smtClean="0"/>
              <a:t>18</a:t>
            </a:fld>
            <a:endParaRPr lang="en-US"/>
          </a:p>
        </p:txBody>
      </p:sp>
    </p:spTree>
    <p:extLst>
      <p:ext uri="{BB962C8B-B14F-4D97-AF65-F5344CB8AC3E}">
        <p14:creationId xmlns:p14="http://schemas.microsoft.com/office/powerpoint/2010/main" val="15403566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2.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2.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686800" cy="1143000"/>
          </a:xfrm>
        </p:spPr>
        <p:txBody>
          <a:bodyPr anchor="ctr" anchorCtr="0"/>
          <a:lstStyle>
            <a:lvl1pPr>
              <a:defRPr b="1" baseline="0">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228600" y="1600200"/>
            <a:ext cx="86868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9">
            <a:extLst>
              <a:ext uri="{FF2B5EF4-FFF2-40B4-BE49-F238E27FC236}">
                <a16:creationId xmlns:a16="http://schemas.microsoft.com/office/drawing/2014/main" id="{B0845217-0858-5E40-8006-5FE135364EC5}"/>
              </a:ext>
            </a:extLst>
          </p:cNvPr>
          <p:cNvSpPr>
            <a:spLocks noGrp="1"/>
          </p:cNvSpPr>
          <p:nvPr>
            <p:ph type="dt" sz="half" idx="10"/>
          </p:nvPr>
        </p:nvSpPr>
        <p:spPr/>
        <p:txBody>
          <a:bodyPr/>
          <a:lstStyle/>
          <a:p>
            <a:fld id="{69458C5A-3F57-F446-B68C-B2D0075C5C16}" type="datetime4">
              <a:rPr lang="en-US" smtClean="0"/>
              <a:t>May 13, 2020</a:t>
            </a:fld>
            <a:endParaRPr lang="en-US"/>
          </a:p>
        </p:txBody>
      </p:sp>
      <p:sp>
        <p:nvSpPr>
          <p:cNvPr id="11" name="Footer Placeholder 10">
            <a:extLst>
              <a:ext uri="{FF2B5EF4-FFF2-40B4-BE49-F238E27FC236}">
                <a16:creationId xmlns:a16="http://schemas.microsoft.com/office/drawing/2014/main" id="{2AF39708-CE19-5B40-B88D-C3E9561A9FF8}"/>
              </a:ext>
            </a:extLst>
          </p:cNvPr>
          <p:cNvSpPr>
            <a:spLocks noGrp="1"/>
          </p:cNvSpPr>
          <p:nvPr>
            <p:ph type="ftr" sz="quarter" idx="11"/>
          </p:nvPr>
        </p:nvSpPr>
        <p:spPr/>
        <p:txBody>
          <a:bodyPr/>
          <a:lstStyle/>
          <a:p>
            <a:r>
              <a:rPr lang="en-US" dirty="0"/>
              <a:t>Footer</a:t>
            </a:r>
          </a:p>
        </p:txBody>
      </p:sp>
      <p:sp>
        <p:nvSpPr>
          <p:cNvPr id="12" name="Slide Number Placeholder 11">
            <a:extLst>
              <a:ext uri="{FF2B5EF4-FFF2-40B4-BE49-F238E27FC236}">
                <a16:creationId xmlns:a16="http://schemas.microsoft.com/office/drawing/2014/main" id="{B75070F9-8CAA-BA4F-82FA-AB86C7C85BA1}"/>
              </a:ext>
            </a:extLst>
          </p:cNvPr>
          <p:cNvSpPr>
            <a:spLocks noGrp="1"/>
          </p:cNvSpPr>
          <p:nvPr>
            <p:ph type="sldNum" sz="quarter" idx="12"/>
          </p:nvPr>
        </p:nvSpPr>
        <p:spPr/>
        <p:txBody>
          <a:bodyPr/>
          <a:lstStyle/>
          <a:p>
            <a:fld id="{2B9FC404-EBFC-1946-B2B4-3568E030A058}" type="slidenum">
              <a:rPr lang="en-US" smtClean="0"/>
              <a:pPr/>
              <a:t>‹#›</a:t>
            </a:fld>
            <a:endParaRPr lang="en-US"/>
          </a:p>
        </p:txBody>
      </p:sp>
      <p:sp>
        <p:nvSpPr>
          <p:cNvPr id="8" name="Rectangle 7">
            <a:extLst>
              <a:ext uri="{FF2B5EF4-FFF2-40B4-BE49-F238E27FC236}">
                <a16:creationId xmlns:a16="http://schemas.microsoft.com/office/drawing/2014/main" id="{E3A28956-B334-0F49-8BBA-C3AD5269370C}"/>
              </a:ext>
            </a:extLst>
          </p:cNvPr>
          <p:cNvSpPr/>
          <p:nvPr userDrawn="1"/>
        </p:nvSpPr>
        <p:spPr>
          <a:xfrm>
            <a:off x="0" y="-1"/>
            <a:ext cx="9144000" cy="4572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06012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ogo Slide - on Green">
    <p:bg>
      <p:bgPr>
        <a:gradFill flip="none" rotWithShape="1">
          <a:gsLst>
            <a:gs pos="25000">
              <a:schemeClr val="accent2"/>
            </a:gs>
            <a:gs pos="100000">
              <a:schemeClr val="accent1"/>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C6643EBC-FCCA-794B-97C0-0A6325BEBFB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2500" b="12500"/>
          <a:stretch/>
        </p:blipFill>
        <p:spPr>
          <a:xfrm>
            <a:off x="0" y="1"/>
            <a:ext cx="9143999" cy="6858000"/>
          </a:xfrm>
          <a:prstGeom prst="rect">
            <a:avLst/>
          </a:prstGeom>
        </p:spPr>
      </p:pic>
      <p:pic>
        <p:nvPicPr>
          <p:cNvPr id="15" name="Graphic 14">
            <a:extLst>
              <a:ext uri="{FF2B5EF4-FFF2-40B4-BE49-F238E27FC236}">
                <a16:creationId xmlns:a16="http://schemas.microsoft.com/office/drawing/2014/main" id="{1EC80390-D8CF-9240-8F65-20F4E19C491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28799" y="2011680"/>
            <a:ext cx="5486400" cy="2581041"/>
          </a:xfrm>
          <a:prstGeom prst="rect">
            <a:avLst/>
          </a:prstGeom>
        </p:spPr>
      </p:pic>
    </p:spTree>
    <p:extLst>
      <p:ext uri="{BB962C8B-B14F-4D97-AF65-F5344CB8AC3E}">
        <p14:creationId xmlns:p14="http://schemas.microsoft.com/office/powerpoint/2010/main" val="21448430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ogo Slide - on White">
    <p:bg>
      <p:bgPr>
        <a:gradFill flip="none" rotWithShape="1">
          <a:gsLst>
            <a:gs pos="25000">
              <a:schemeClr val="bg1"/>
            </a:gs>
            <a:gs pos="100000">
              <a:schemeClr val="bg2"/>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C6643EBC-FCCA-794B-97C0-0A6325BEBFB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2500" b="12500"/>
          <a:stretch/>
        </p:blipFill>
        <p:spPr>
          <a:xfrm>
            <a:off x="0" y="1"/>
            <a:ext cx="9143999" cy="6858000"/>
          </a:xfrm>
          <a:prstGeom prst="rect">
            <a:avLst/>
          </a:prstGeom>
        </p:spPr>
      </p:pic>
      <p:pic>
        <p:nvPicPr>
          <p:cNvPr id="8" name="Graphic 7">
            <a:extLst>
              <a:ext uri="{FF2B5EF4-FFF2-40B4-BE49-F238E27FC236}">
                <a16:creationId xmlns:a16="http://schemas.microsoft.com/office/drawing/2014/main" id="{232F8413-4F35-1A43-B96E-7A22B269108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28800" y="2011680"/>
            <a:ext cx="5486400" cy="2581041"/>
          </a:xfrm>
          <a:prstGeom prst="rect">
            <a:avLst/>
          </a:prstGeom>
        </p:spPr>
      </p:pic>
    </p:spTree>
    <p:extLst>
      <p:ext uri="{BB962C8B-B14F-4D97-AF65-F5344CB8AC3E}">
        <p14:creationId xmlns:p14="http://schemas.microsoft.com/office/powerpoint/2010/main" val="41739295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Full Title Slide - Green">
    <p:bg>
      <p:bgPr>
        <a:gradFill flip="none" rotWithShape="1">
          <a:gsLst>
            <a:gs pos="25000">
              <a:schemeClr val="accent2"/>
            </a:gs>
            <a:gs pos="100000">
              <a:schemeClr val="accent1"/>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C6643EBC-FCCA-794B-97C0-0A6325BEBFB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2500" b="12500"/>
          <a:stretch/>
        </p:blipFill>
        <p:spPr>
          <a:xfrm>
            <a:off x="0" y="1"/>
            <a:ext cx="9143999" cy="6858000"/>
          </a:xfrm>
          <a:prstGeom prst="rect">
            <a:avLst/>
          </a:prstGeom>
        </p:spPr>
      </p:pic>
      <p:sp>
        <p:nvSpPr>
          <p:cNvPr id="2" name="Title 1"/>
          <p:cNvSpPr>
            <a:spLocks noGrp="1"/>
          </p:cNvSpPr>
          <p:nvPr>
            <p:ph type="ctrTitle"/>
          </p:nvPr>
        </p:nvSpPr>
        <p:spPr>
          <a:xfrm>
            <a:off x="914399" y="3251199"/>
            <a:ext cx="7315200" cy="1427163"/>
          </a:xfrm>
        </p:spPr>
        <p:txBody>
          <a:bodyPr anchor="b" anchorCtr="0">
            <a:normAutofit/>
          </a:bodyPr>
          <a:lstStyle>
            <a:lvl1pPr algn="ctr">
              <a:defRPr sz="4200" baseline="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914399" y="4770438"/>
            <a:ext cx="7315200" cy="926419"/>
          </a:xfrm>
        </p:spPr>
        <p:txBody>
          <a:bodyPr>
            <a:normAutofit/>
          </a:bodyPr>
          <a:lstStyle>
            <a:lvl1pPr marL="0" indent="0" algn="ctr">
              <a:buNone/>
              <a:defRPr sz="2000" baseline="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5" name="Graphic 14">
            <a:extLst>
              <a:ext uri="{FF2B5EF4-FFF2-40B4-BE49-F238E27FC236}">
                <a16:creationId xmlns:a16="http://schemas.microsoft.com/office/drawing/2014/main" id="{1EC80390-D8CF-9240-8F65-20F4E19C491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086099" y="1143002"/>
            <a:ext cx="2971800" cy="1398064"/>
          </a:xfrm>
          <a:prstGeom prst="rect">
            <a:avLst/>
          </a:prstGeom>
        </p:spPr>
      </p:pic>
    </p:spTree>
    <p:extLst>
      <p:ext uri="{BB962C8B-B14F-4D97-AF65-F5344CB8AC3E}">
        <p14:creationId xmlns:p14="http://schemas.microsoft.com/office/powerpoint/2010/main" val="32561385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Full Title Slide - White">
    <p:bg>
      <p:bgPr>
        <a:gradFill flip="none" rotWithShape="1">
          <a:gsLst>
            <a:gs pos="25000">
              <a:schemeClr val="bg1"/>
            </a:gs>
            <a:gs pos="100000">
              <a:schemeClr val="bg2"/>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C6643EBC-FCCA-794B-97C0-0A6325BEBFB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2500" b="12500"/>
          <a:stretch/>
        </p:blipFill>
        <p:spPr>
          <a:xfrm>
            <a:off x="0" y="1"/>
            <a:ext cx="9143999" cy="6858000"/>
          </a:xfrm>
          <a:prstGeom prst="rect">
            <a:avLst/>
          </a:prstGeom>
        </p:spPr>
      </p:pic>
      <p:sp>
        <p:nvSpPr>
          <p:cNvPr id="2" name="Title 1"/>
          <p:cNvSpPr>
            <a:spLocks noGrp="1"/>
          </p:cNvSpPr>
          <p:nvPr>
            <p:ph type="ctrTitle"/>
          </p:nvPr>
        </p:nvSpPr>
        <p:spPr>
          <a:xfrm>
            <a:off x="914399" y="3251199"/>
            <a:ext cx="7315200" cy="1427163"/>
          </a:xfrm>
        </p:spPr>
        <p:txBody>
          <a:bodyPr anchor="b">
            <a:normAutofit/>
          </a:bodyPr>
          <a:lstStyle>
            <a:lvl1pPr algn="ctr">
              <a:defRPr sz="4200" baseline="0">
                <a:solidFill>
                  <a:schemeClr val="accent1"/>
                </a:solidFill>
              </a:defRPr>
            </a:lvl1pPr>
          </a:lstStyle>
          <a:p>
            <a:r>
              <a:rPr lang="en-US" dirty="0"/>
              <a:t>Click to edit Master title style</a:t>
            </a:r>
          </a:p>
        </p:txBody>
      </p:sp>
      <p:sp>
        <p:nvSpPr>
          <p:cNvPr id="3" name="Subtitle 2"/>
          <p:cNvSpPr>
            <a:spLocks noGrp="1"/>
          </p:cNvSpPr>
          <p:nvPr>
            <p:ph type="subTitle" idx="1"/>
          </p:nvPr>
        </p:nvSpPr>
        <p:spPr>
          <a:xfrm>
            <a:off x="914399" y="4770438"/>
            <a:ext cx="7315200" cy="926419"/>
          </a:xfrm>
        </p:spPr>
        <p:txBody>
          <a:bodyPr>
            <a:normAutofit/>
          </a:bodyPr>
          <a:lstStyle>
            <a:lvl1pPr marL="0" indent="0" algn="ctr">
              <a:buNone/>
              <a:defRPr sz="2000" baseline="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8" name="Graphic 7">
            <a:extLst>
              <a:ext uri="{FF2B5EF4-FFF2-40B4-BE49-F238E27FC236}">
                <a16:creationId xmlns:a16="http://schemas.microsoft.com/office/drawing/2014/main" id="{232F8413-4F35-1A43-B96E-7A22B269108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086099" y="1143000"/>
            <a:ext cx="2971800" cy="1398064"/>
          </a:xfrm>
          <a:prstGeom prst="rect">
            <a:avLst/>
          </a:prstGeom>
        </p:spPr>
      </p:pic>
    </p:spTree>
    <p:extLst>
      <p:ext uri="{BB962C8B-B14F-4D97-AF65-F5344CB8AC3E}">
        <p14:creationId xmlns:p14="http://schemas.microsoft.com/office/powerpoint/2010/main" val="19064420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mage with Text Overlay - Green">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9398D69E-50EF-8243-AAF9-B40F3744D48A}"/>
              </a:ext>
            </a:extLst>
          </p:cNvPr>
          <p:cNvSpPr>
            <a:spLocks noGrp="1"/>
          </p:cNvSpPr>
          <p:nvPr>
            <p:ph type="pic" sz="quarter" idx="10"/>
          </p:nvPr>
        </p:nvSpPr>
        <p:spPr>
          <a:xfrm>
            <a:off x="0" y="0"/>
            <a:ext cx="9144000" cy="6858000"/>
          </a:xfrm>
        </p:spPr>
        <p:txBody>
          <a:bodyPr/>
          <a:lstStyle/>
          <a:p>
            <a:endParaRPr lang="en-US" dirty="0"/>
          </a:p>
        </p:txBody>
      </p:sp>
      <p:sp>
        <p:nvSpPr>
          <p:cNvPr id="11" name="Text Placeholder 10">
            <a:extLst>
              <a:ext uri="{FF2B5EF4-FFF2-40B4-BE49-F238E27FC236}">
                <a16:creationId xmlns:a16="http://schemas.microsoft.com/office/drawing/2014/main" id="{6BF83A15-F4F7-E648-9F24-F270CE6956E3}"/>
              </a:ext>
            </a:extLst>
          </p:cNvPr>
          <p:cNvSpPr>
            <a:spLocks noGrp="1"/>
          </p:cNvSpPr>
          <p:nvPr>
            <p:ph type="body" sz="quarter" idx="11" hasCustomPrompt="1"/>
          </p:nvPr>
        </p:nvSpPr>
        <p:spPr>
          <a:xfrm>
            <a:off x="5486400" y="1828800"/>
            <a:ext cx="3200400" cy="3200400"/>
          </a:xfrm>
          <a:prstGeom prst="ellipse">
            <a:avLst/>
          </a:prstGeom>
          <a:gradFill flip="none" rotWithShape="1">
            <a:gsLst>
              <a:gs pos="0">
                <a:schemeClr val="accent1">
                  <a:alpha val="90000"/>
                </a:schemeClr>
              </a:gs>
              <a:gs pos="100000">
                <a:schemeClr val="accent2"/>
              </a:gs>
            </a:gsLst>
            <a:lin ang="5400000" scaled="0"/>
            <a:tileRect/>
          </a:gradFill>
        </p:spPr>
        <p:txBody>
          <a:bodyPr lIns="0" tIns="45720" rIns="0" bIns="45720" anchor="ctr" anchorCtr="1">
            <a:normAutofit/>
          </a:bodyPr>
          <a:lstStyle>
            <a:lvl1pPr marL="0" indent="0" algn="ctr">
              <a:lnSpc>
                <a:spcPct val="100000"/>
              </a:lnSpc>
              <a:buFontTx/>
              <a:buNone/>
              <a:defRPr sz="2000" b="0" baseline="0">
                <a:solidFill>
                  <a:schemeClr val="bg1"/>
                </a:solidFill>
                <a:latin typeface="Rock Salt" pitchFamily="2" charset="0"/>
              </a:defRPr>
            </a:lvl1pPr>
            <a:lvl2pPr marL="457200" indent="0">
              <a:buFontTx/>
              <a:buNone/>
              <a:defRPr b="0">
                <a:solidFill>
                  <a:schemeClr val="bg1"/>
                </a:solidFill>
              </a:defRPr>
            </a:lvl2pPr>
            <a:lvl3pPr marL="914400" indent="0">
              <a:buFontTx/>
              <a:buNone/>
              <a:defRPr b="0">
                <a:solidFill>
                  <a:schemeClr val="bg1"/>
                </a:solidFill>
              </a:defRPr>
            </a:lvl3pPr>
            <a:lvl4pPr marL="1371600" indent="0">
              <a:buFontTx/>
              <a:buNone/>
              <a:defRPr b="0">
                <a:solidFill>
                  <a:schemeClr val="bg1"/>
                </a:solidFill>
              </a:defRPr>
            </a:lvl4pPr>
            <a:lvl5pPr marL="1828800" indent="0">
              <a:buFontTx/>
              <a:buNone/>
              <a:defRPr b="0">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6015193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mage with Text Overlay - Viole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9398D69E-50EF-8243-AAF9-B40F3744D48A}"/>
              </a:ext>
            </a:extLst>
          </p:cNvPr>
          <p:cNvSpPr>
            <a:spLocks noGrp="1"/>
          </p:cNvSpPr>
          <p:nvPr>
            <p:ph type="pic" sz="quarter" idx="10"/>
          </p:nvPr>
        </p:nvSpPr>
        <p:spPr>
          <a:xfrm>
            <a:off x="0" y="0"/>
            <a:ext cx="9144000" cy="6858000"/>
          </a:xfrm>
        </p:spPr>
        <p:txBody>
          <a:bodyPr/>
          <a:lstStyle/>
          <a:p>
            <a:endParaRPr lang="en-US" dirty="0"/>
          </a:p>
        </p:txBody>
      </p:sp>
      <p:sp>
        <p:nvSpPr>
          <p:cNvPr id="11" name="Text Placeholder 10">
            <a:extLst>
              <a:ext uri="{FF2B5EF4-FFF2-40B4-BE49-F238E27FC236}">
                <a16:creationId xmlns:a16="http://schemas.microsoft.com/office/drawing/2014/main" id="{6BF83A15-F4F7-E648-9F24-F270CE6956E3}"/>
              </a:ext>
            </a:extLst>
          </p:cNvPr>
          <p:cNvSpPr>
            <a:spLocks noGrp="1"/>
          </p:cNvSpPr>
          <p:nvPr>
            <p:ph type="body" sz="quarter" idx="11" hasCustomPrompt="1"/>
          </p:nvPr>
        </p:nvSpPr>
        <p:spPr>
          <a:xfrm>
            <a:off x="5486400" y="1828800"/>
            <a:ext cx="3200400" cy="3200400"/>
          </a:xfrm>
          <a:prstGeom prst="ellipse">
            <a:avLst/>
          </a:prstGeom>
          <a:gradFill flip="none" rotWithShape="1">
            <a:gsLst>
              <a:gs pos="0">
                <a:schemeClr val="accent3">
                  <a:alpha val="90000"/>
                </a:schemeClr>
              </a:gs>
              <a:gs pos="100000">
                <a:schemeClr val="accent4"/>
              </a:gs>
            </a:gsLst>
            <a:lin ang="5400000" scaled="0"/>
            <a:tileRect/>
          </a:gradFill>
        </p:spPr>
        <p:txBody>
          <a:bodyPr lIns="0" tIns="45720" rIns="0" bIns="45720" anchor="ctr" anchorCtr="1">
            <a:normAutofit/>
          </a:bodyPr>
          <a:lstStyle>
            <a:lvl1pPr marL="0" indent="0" algn="ctr">
              <a:lnSpc>
                <a:spcPct val="100000"/>
              </a:lnSpc>
              <a:buFontTx/>
              <a:buNone/>
              <a:defRPr sz="2000" b="0" baseline="0">
                <a:solidFill>
                  <a:schemeClr val="bg1"/>
                </a:solidFill>
                <a:latin typeface="Rock Salt" pitchFamily="2" charset="0"/>
              </a:defRPr>
            </a:lvl1pPr>
            <a:lvl2pPr marL="457200" indent="0">
              <a:buFontTx/>
              <a:buNone/>
              <a:defRPr b="0">
                <a:solidFill>
                  <a:schemeClr val="bg1"/>
                </a:solidFill>
              </a:defRPr>
            </a:lvl2pPr>
            <a:lvl3pPr marL="914400" indent="0">
              <a:buFontTx/>
              <a:buNone/>
              <a:defRPr b="0">
                <a:solidFill>
                  <a:schemeClr val="bg1"/>
                </a:solidFill>
              </a:defRPr>
            </a:lvl3pPr>
            <a:lvl4pPr marL="1371600" indent="0">
              <a:buFontTx/>
              <a:buNone/>
              <a:defRPr b="0">
                <a:solidFill>
                  <a:schemeClr val="bg1"/>
                </a:solidFill>
              </a:defRPr>
            </a:lvl4pPr>
            <a:lvl5pPr marL="1828800" indent="0">
              <a:buFontTx/>
              <a:buNone/>
              <a:defRPr b="0">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31974633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Image with Text Overlay - Viole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9398D69E-50EF-8243-AAF9-B40F3744D48A}"/>
              </a:ext>
            </a:extLst>
          </p:cNvPr>
          <p:cNvSpPr>
            <a:spLocks noGrp="1"/>
          </p:cNvSpPr>
          <p:nvPr>
            <p:ph type="pic" sz="quarter" idx="10"/>
          </p:nvPr>
        </p:nvSpPr>
        <p:spPr>
          <a:xfrm>
            <a:off x="0" y="0"/>
            <a:ext cx="9144000" cy="6858000"/>
          </a:xfrm>
        </p:spPr>
        <p:txBody>
          <a:bodyPr/>
          <a:lstStyle/>
          <a:p>
            <a:endParaRPr lang="en-US" dirty="0"/>
          </a:p>
        </p:txBody>
      </p:sp>
      <p:sp>
        <p:nvSpPr>
          <p:cNvPr id="11" name="Text Placeholder 10">
            <a:extLst>
              <a:ext uri="{FF2B5EF4-FFF2-40B4-BE49-F238E27FC236}">
                <a16:creationId xmlns:a16="http://schemas.microsoft.com/office/drawing/2014/main" id="{6BF83A15-F4F7-E648-9F24-F270CE6956E3}"/>
              </a:ext>
            </a:extLst>
          </p:cNvPr>
          <p:cNvSpPr>
            <a:spLocks noGrp="1"/>
          </p:cNvSpPr>
          <p:nvPr>
            <p:ph type="body" sz="quarter" idx="11" hasCustomPrompt="1"/>
          </p:nvPr>
        </p:nvSpPr>
        <p:spPr>
          <a:xfrm>
            <a:off x="5486400" y="1828800"/>
            <a:ext cx="3200400" cy="3200400"/>
          </a:xfrm>
          <a:prstGeom prst="ellipse">
            <a:avLst/>
          </a:prstGeom>
          <a:gradFill flip="none" rotWithShape="1">
            <a:gsLst>
              <a:gs pos="0">
                <a:schemeClr val="accent5">
                  <a:alpha val="90000"/>
                </a:schemeClr>
              </a:gs>
              <a:gs pos="100000">
                <a:schemeClr val="accent6"/>
              </a:gs>
            </a:gsLst>
            <a:lin ang="5400000" scaled="0"/>
            <a:tileRect/>
          </a:gradFill>
        </p:spPr>
        <p:txBody>
          <a:bodyPr lIns="0" tIns="45720" rIns="0" bIns="45720" anchor="ctr" anchorCtr="1">
            <a:normAutofit/>
          </a:bodyPr>
          <a:lstStyle>
            <a:lvl1pPr marL="0" indent="0" algn="ctr">
              <a:lnSpc>
                <a:spcPct val="100000"/>
              </a:lnSpc>
              <a:buFontTx/>
              <a:buNone/>
              <a:defRPr sz="2000" b="0" baseline="0">
                <a:solidFill>
                  <a:schemeClr val="bg1"/>
                </a:solidFill>
                <a:latin typeface="Rock Salt" pitchFamily="2" charset="0"/>
              </a:defRPr>
            </a:lvl1pPr>
            <a:lvl2pPr marL="457200" indent="0">
              <a:buFontTx/>
              <a:buNone/>
              <a:defRPr b="0">
                <a:solidFill>
                  <a:schemeClr val="bg1"/>
                </a:solidFill>
              </a:defRPr>
            </a:lvl2pPr>
            <a:lvl3pPr marL="914400" indent="0">
              <a:buFontTx/>
              <a:buNone/>
              <a:defRPr b="0">
                <a:solidFill>
                  <a:schemeClr val="bg1"/>
                </a:solidFill>
              </a:defRPr>
            </a:lvl3pPr>
            <a:lvl4pPr marL="1371600" indent="0">
              <a:buFontTx/>
              <a:buNone/>
              <a:defRPr b="0">
                <a:solidFill>
                  <a:schemeClr val="bg1"/>
                </a:solidFill>
              </a:defRPr>
            </a:lvl4pPr>
            <a:lvl5pPr marL="1828800" indent="0">
              <a:buFontTx/>
              <a:buNone/>
              <a:defRPr b="0">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16859375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mage with Text Overlay - Whit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9398D69E-50EF-8243-AAF9-B40F3744D48A}"/>
              </a:ext>
            </a:extLst>
          </p:cNvPr>
          <p:cNvSpPr>
            <a:spLocks noGrp="1"/>
          </p:cNvSpPr>
          <p:nvPr>
            <p:ph type="pic" sz="quarter" idx="10"/>
          </p:nvPr>
        </p:nvSpPr>
        <p:spPr>
          <a:xfrm>
            <a:off x="0" y="0"/>
            <a:ext cx="9144000" cy="6858000"/>
          </a:xfrm>
        </p:spPr>
        <p:txBody>
          <a:bodyPr/>
          <a:lstStyle/>
          <a:p>
            <a:endParaRPr lang="en-US" dirty="0"/>
          </a:p>
        </p:txBody>
      </p:sp>
      <p:sp>
        <p:nvSpPr>
          <p:cNvPr id="11" name="Text Placeholder 10">
            <a:extLst>
              <a:ext uri="{FF2B5EF4-FFF2-40B4-BE49-F238E27FC236}">
                <a16:creationId xmlns:a16="http://schemas.microsoft.com/office/drawing/2014/main" id="{6BF83A15-F4F7-E648-9F24-F270CE6956E3}"/>
              </a:ext>
            </a:extLst>
          </p:cNvPr>
          <p:cNvSpPr>
            <a:spLocks noGrp="1"/>
          </p:cNvSpPr>
          <p:nvPr>
            <p:ph type="body" sz="quarter" idx="11" hasCustomPrompt="1"/>
          </p:nvPr>
        </p:nvSpPr>
        <p:spPr>
          <a:xfrm>
            <a:off x="5486400" y="1828800"/>
            <a:ext cx="3200400" cy="3200400"/>
          </a:xfrm>
          <a:prstGeom prst="ellipse">
            <a:avLst/>
          </a:prstGeom>
          <a:gradFill flip="none" rotWithShape="1">
            <a:gsLst>
              <a:gs pos="0">
                <a:schemeClr val="bg2">
                  <a:alpha val="90000"/>
                </a:schemeClr>
              </a:gs>
              <a:gs pos="100000">
                <a:schemeClr val="bg1"/>
              </a:gs>
            </a:gsLst>
            <a:lin ang="5400000" scaled="0"/>
            <a:tileRect/>
          </a:gradFill>
        </p:spPr>
        <p:txBody>
          <a:bodyPr lIns="0" tIns="45720" rIns="0" bIns="45720" anchor="ctr" anchorCtr="1">
            <a:normAutofit/>
          </a:bodyPr>
          <a:lstStyle>
            <a:lvl1pPr marL="0" indent="0" algn="ctr">
              <a:lnSpc>
                <a:spcPct val="100000"/>
              </a:lnSpc>
              <a:buFontTx/>
              <a:buNone/>
              <a:defRPr sz="2000" b="0" baseline="0">
                <a:solidFill>
                  <a:schemeClr val="accent3"/>
                </a:solidFill>
                <a:latin typeface="Rock Salt" pitchFamily="2" charset="0"/>
              </a:defRPr>
            </a:lvl1pPr>
            <a:lvl2pPr marL="457200" indent="0">
              <a:buFontTx/>
              <a:buNone/>
              <a:defRPr b="0">
                <a:solidFill>
                  <a:schemeClr val="bg1"/>
                </a:solidFill>
              </a:defRPr>
            </a:lvl2pPr>
            <a:lvl3pPr marL="914400" indent="0">
              <a:buFontTx/>
              <a:buNone/>
              <a:defRPr b="0">
                <a:solidFill>
                  <a:schemeClr val="bg1"/>
                </a:solidFill>
              </a:defRPr>
            </a:lvl3pPr>
            <a:lvl4pPr marL="1371600" indent="0">
              <a:buFontTx/>
              <a:buNone/>
              <a:defRPr b="0">
                <a:solidFill>
                  <a:schemeClr val="bg1"/>
                </a:solidFill>
              </a:defRPr>
            </a:lvl4pPr>
            <a:lvl5pPr marL="1828800" indent="0">
              <a:buFontTx/>
              <a:buNone/>
              <a:defRPr b="0">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1622134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686800" cy="1143000"/>
          </a:xfrm>
        </p:spPr>
        <p:txBody>
          <a:bodyPr anchor="ctr" anchorCtr="0"/>
          <a:lstStyle>
            <a:lvl1pPr>
              <a:defRPr b="1" baseline="0">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228600" y="1600200"/>
            <a:ext cx="86868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9">
            <a:extLst>
              <a:ext uri="{FF2B5EF4-FFF2-40B4-BE49-F238E27FC236}">
                <a16:creationId xmlns:a16="http://schemas.microsoft.com/office/drawing/2014/main" id="{B0845217-0858-5E40-8006-5FE135364EC5}"/>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458C5A-3F57-F446-B68C-B2D0075C5C16}" type="datetime4">
              <a:rPr kumimoji="0" lang="en-US" sz="1000" b="0" i="0" u="none" strike="noStrike" kern="1200" cap="none" spc="0" normalizeH="0" baseline="0" noProof="0" smtClean="0">
                <a:ln>
                  <a:noFill/>
                </a:ln>
                <a:solidFill>
                  <a:srgbClr val="000000">
                    <a:tint val="75000"/>
                  </a:srgbClr>
                </a:solidFill>
                <a:effectLst/>
                <a:uLnTx/>
                <a:uFillTx/>
                <a:latin typeface="Montserrat" pitchFamily="2" charset="77"/>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May 13, 2020</a:t>
            </a:fld>
            <a:endParaRPr kumimoji="0" lang="en-US" sz="1000" b="0" i="0" u="none" strike="noStrike" kern="1200" cap="none" spc="0" normalizeH="0" baseline="0" noProof="0">
              <a:ln>
                <a:noFill/>
              </a:ln>
              <a:solidFill>
                <a:srgbClr val="000000">
                  <a:tint val="75000"/>
                </a:srgbClr>
              </a:solidFill>
              <a:effectLst/>
              <a:uLnTx/>
              <a:uFillTx/>
              <a:latin typeface="Montserrat" pitchFamily="2" charset="77"/>
              <a:ea typeface="+mn-ea"/>
              <a:cs typeface="+mn-cs"/>
            </a:endParaRPr>
          </a:p>
        </p:txBody>
      </p:sp>
      <p:sp>
        <p:nvSpPr>
          <p:cNvPr id="11" name="Footer Placeholder 10">
            <a:extLst>
              <a:ext uri="{FF2B5EF4-FFF2-40B4-BE49-F238E27FC236}">
                <a16:creationId xmlns:a16="http://schemas.microsoft.com/office/drawing/2014/main" id="{2AF39708-CE19-5B40-B88D-C3E9561A9FF8}"/>
              </a:ext>
            </a:extLst>
          </p:cNvPr>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tint val="75000"/>
                  </a:srgbClr>
                </a:solidFill>
                <a:effectLst/>
                <a:uLnTx/>
                <a:uFillTx/>
                <a:latin typeface="Montserrat" pitchFamily="2" charset="77"/>
                <a:ea typeface="+mn-ea"/>
                <a:cs typeface="+mn-cs"/>
              </a:rPr>
              <a:t>Footer</a:t>
            </a:r>
          </a:p>
        </p:txBody>
      </p:sp>
      <p:sp>
        <p:nvSpPr>
          <p:cNvPr id="12" name="Slide Number Placeholder 11">
            <a:extLst>
              <a:ext uri="{FF2B5EF4-FFF2-40B4-BE49-F238E27FC236}">
                <a16:creationId xmlns:a16="http://schemas.microsoft.com/office/drawing/2014/main" id="{B75070F9-8CAA-BA4F-82FA-AB86C7C85BA1}"/>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B9FC404-EBFC-1946-B2B4-3568E030A058}" type="slidenum">
              <a:rPr kumimoji="0" lang="en-US" sz="1000" b="1" i="0" u="none" strike="noStrike" kern="1200" cap="none" spc="0" normalizeH="0" baseline="0" noProof="0" smtClean="0">
                <a:ln>
                  <a:noFill/>
                </a:ln>
                <a:solidFill>
                  <a:srgbClr val="5650A0"/>
                </a:solidFill>
                <a:effectLst/>
                <a:uLnTx/>
                <a:uFillTx/>
                <a:latin typeface="Montserrat" pitchFamily="2" charset="77"/>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a:ln>
                <a:noFill/>
              </a:ln>
              <a:solidFill>
                <a:srgbClr val="5650A0"/>
              </a:solidFill>
              <a:effectLst/>
              <a:uLnTx/>
              <a:uFillTx/>
              <a:latin typeface="Montserrat" pitchFamily="2" charset="77"/>
              <a:ea typeface="+mn-ea"/>
              <a:cs typeface="+mn-cs"/>
            </a:endParaRPr>
          </a:p>
        </p:txBody>
      </p:sp>
      <p:sp>
        <p:nvSpPr>
          <p:cNvPr id="8" name="Rectangle 7">
            <a:extLst>
              <a:ext uri="{FF2B5EF4-FFF2-40B4-BE49-F238E27FC236}">
                <a16:creationId xmlns:a16="http://schemas.microsoft.com/office/drawing/2014/main" id="{E3A28956-B334-0F49-8BBA-C3AD5269370C}"/>
              </a:ext>
            </a:extLst>
          </p:cNvPr>
          <p:cNvSpPr/>
          <p:nvPr userDrawn="1"/>
        </p:nvSpPr>
        <p:spPr>
          <a:xfrm>
            <a:off x="0" y="-1"/>
            <a:ext cx="9144000" cy="4572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32005527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chorCtr="0"/>
          <a:lstStyle/>
          <a:p>
            <a:r>
              <a:rPr lang="en-US"/>
              <a:t>Click to edit Master title style</a:t>
            </a:r>
            <a:endParaRPr lang="en-US" dirty="0"/>
          </a:p>
        </p:txBody>
      </p:sp>
      <p:sp>
        <p:nvSpPr>
          <p:cNvPr id="3" name="Content Placeholder 2"/>
          <p:cNvSpPr>
            <a:spLocks noGrp="1"/>
          </p:cNvSpPr>
          <p:nvPr>
            <p:ph sz="half" idx="1"/>
          </p:nvPr>
        </p:nvSpPr>
        <p:spPr>
          <a:xfrm>
            <a:off x="228600" y="1600200"/>
            <a:ext cx="420624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09162" y="1600200"/>
            <a:ext cx="420624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702095-AD04-F74C-BC0F-0B799DC83058}" type="datetime4">
              <a:rPr kumimoji="0" lang="en-US" sz="1000" b="0" i="0" u="none" strike="noStrike" kern="1200" cap="none" spc="0" normalizeH="0" baseline="0" noProof="0" smtClean="0">
                <a:ln>
                  <a:noFill/>
                </a:ln>
                <a:solidFill>
                  <a:srgbClr val="000000">
                    <a:tint val="75000"/>
                  </a:srgbClr>
                </a:solidFill>
                <a:effectLst/>
                <a:uLnTx/>
                <a:uFillTx/>
                <a:latin typeface="Montserrat" pitchFamily="2" charset="77"/>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May 13, 2020</a:t>
            </a:fld>
            <a:endParaRPr kumimoji="0" lang="en-US" sz="1000" b="0" i="0" u="none" strike="noStrike" kern="1200" cap="none" spc="0" normalizeH="0" baseline="0" noProof="0">
              <a:ln>
                <a:noFill/>
              </a:ln>
              <a:solidFill>
                <a:srgbClr val="000000">
                  <a:tint val="75000"/>
                </a:srgbClr>
              </a:solidFill>
              <a:effectLst/>
              <a:uLnTx/>
              <a:uFillTx/>
              <a:latin typeface="Montserrat" pitchFamily="2" charset="77"/>
              <a:ea typeface="+mn-ea"/>
              <a:cs typeface="+mn-cs"/>
            </a:endParaRPr>
          </a:p>
        </p:txBody>
      </p:sp>
      <p:sp>
        <p:nvSpPr>
          <p:cNvPr id="6" name="Footer Placeholder 5"/>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tint val="75000"/>
                  </a:srgbClr>
                </a:solidFill>
                <a:effectLst/>
                <a:uLnTx/>
                <a:uFillTx/>
                <a:latin typeface="Montserrat" pitchFamily="2" charset="77"/>
                <a:ea typeface="+mn-ea"/>
                <a:cs typeface="+mn-cs"/>
              </a:rPr>
              <a:t>Footer</a:t>
            </a: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B9FC404-EBFC-1946-B2B4-3568E030A058}" type="slidenum">
              <a:rPr kumimoji="0" lang="en-US" sz="1000" b="1" i="0" u="none" strike="noStrike" kern="1200" cap="none" spc="0" normalizeH="0" baseline="0" noProof="0" smtClean="0">
                <a:ln>
                  <a:noFill/>
                </a:ln>
                <a:solidFill>
                  <a:srgbClr val="5650A0"/>
                </a:solidFill>
                <a:effectLst/>
                <a:uLnTx/>
                <a:uFillTx/>
                <a:latin typeface="Montserrat" pitchFamily="2" charset="77"/>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a:ln>
                <a:noFill/>
              </a:ln>
              <a:solidFill>
                <a:srgbClr val="5650A0"/>
              </a:solidFill>
              <a:effectLst/>
              <a:uLnTx/>
              <a:uFillTx/>
              <a:latin typeface="Montserrat" pitchFamily="2" charset="77"/>
              <a:ea typeface="+mn-ea"/>
              <a:cs typeface="+mn-cs"/>
            </a:endParaRPr>
          </a:p>
        </p:txBody>
      </p:sp>
      <p:sp>
        <p:nvSpPr>
          <p:cNvPr id="8" name="Rectangle 7">
            <a:extLst>
              <a:ext uri="{FF2B5EF4-FFF2-40B4-BE49-F238E27FC236}">
                <a16:creationId xmlns:a16="http://schemas.microsoft.com/office/drawing/2014/main" id="{6E618BEB-1441-C94A-B823-BFE2501285E0}"/>
              </a:ext>
            </a:extLst>
          </p:cNvPr>
          <p:cNvSpPr/>
          <p:nvPr userDrawn="1"/>
        </p:nvSpPr>
        <p:spPr>
          <a:xfrm>
            <a:off x="0" y="-1"/>
            <a:ext cx="9144000" cy="4572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35002369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chorCtr="0"/>
          <a:lstStyle/>
          <a:p>
            <a:r>
              <a:rPr lang="en-US"/>
              <a:t>Click to edit Master title style</a:t>
            </a:r>
            <a:endParaRPr lang="en-US" dirty="0"/>
          </a:p>
        </p:txBody>
      </p:sp>
      <p:sp>
        <p:nvSpPr>
          <p:cNvPr id="3" name="Content Placeholder 2"/>
          <p:cNvSpPr>
            <a:spLocks noGrp="1"/>
          </p:cNvSpPr>
          <p:nvPr>
            <p:ph sz="half" idx="1"/>
          </p:nvPr>
        </p:nvSpPr>
        <p:spPr>
          <a:xfrm>
            <a:off x="228600" y="1600200"/>
            <a:ext cx="420624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09162" y="1600200"/>
            <a:ext cx="420624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7702095-AD04-F74C-BC0F-0B799DC83058}" type="datetime4">
              <a:rPr lang="en-US" smtClean="0"/>
              <a:t>May 13, 2020</a:t>
            </a:fld>
            <a:endParaRPr lang="en-US"/>
          </a:p>
        </p:txBody>
      </p:sp>
      <p:sp>
        <p:nvSpPr>
          <p:cNvPr id="6" name="Footer Placeholder 5"/>
          <p:cNvSpPr>
            <a:spLocks noGrp="1"/>
          </p:cNvSpPr>
          <p:nvPr>
            <p:ph type="ftr" sz="quarter" idx="11"/>
          </p:nvPr>
        </p:nvSpPr>
        <p:spPr/>
        <p:txBody>
          <a:bodyPr/>
          <a:lstStyle/>
          <a:p>
            <a:r>
              <a:rPr lang="en-US"/>
              <a:t>Footer</a:t>
            </a:r>
          </a:p>
        </p:txBody>
      </p:sp>
      <p:sp>
        <p:nvSpPr>
          <p:cNvPr id="7" name="Slide Number Placeholder 6"/>
          <p:cNvSpPr>
            <a:spLocks noGrp="1"/>
          </p:cNvSpPr>
          <p:nvPr>
            <p:ph type="sldNum" sz="quarter" idx="12"/>
          </p:nvPr>
        </p:nvSpPr>
        <p:spPr/>
        <p:txBody>
          <a:bodyPr/>
          <a:lstStyle/>
          <a:p>
            <a:fld id="{2B9FC404-EBFC-1946-B2B4-3568E030A058}" type="slidenum">
              <a:rPr lang="en-US" smtClean="0"/>
              <a:t>‹#›</a:t>
            </a:fld>
            <a:endParaRPr lang="en-US"/>
          </a:p>
        </p:txBody>
      </p:sp>
      <p:sp>
        <p:nvSpPr>
          <p:cNvPr id="8" name="Rectangle 7">
            <a:extLst>
              <a:ext uri="{FF2B5EF4-FFF2-40B4-BE49-F238E27FC236}">
                <a16:creationId xmlns:a16="http://schemas.microsoft.com/office/drawing/2014/main" id="{6E618BEB-1441-C94A-B823-BFE2501285E0}"/>
              </a:ext>
            </a:extLst>
          </p:cNvPr>
          <p:cNvSpPr/>
          <p:nvPr userDrawn="1"/>
        </p:nvSpPr>
        <p:spPr>
          <a:xfrm>
            <a:off x="0" y="-1"/>
            <a:ext cx="9144000" cy="4572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097549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686800" cy="1143000"/>
          </a:xfrm>
        </p:spPr>
        <p:txBody>
          <a:bodyPr anchor="ctr" anchorCtr="0"/>
          <a:lstStyle/>
          <a:p>
            <a:r>
              <a:rPr lang="en-US"/>
              <a:t>Click to edit Master title style</a:t>
            </a:r>
            <a:endParaRPr lang="en-US" dirty="0"/>
          </a:p>
        </p:txBody>
      </p:sp>
      <p:sp>
        <p:nvSpPr>
          <p:cNvPr id="3" name="Text Placeholder 2"/>
          <p:cNvSpPr>
            <a:spLocks noGrp="1"/>
          </p:cNvSpPr>
          <p:nvPr>
            <p:ph type="body" idx="1"/>
          </p:nvPr>
        </p:nvSpPr>
        <p:spPr>
          <a:xfrm>
            <a:off x="228600" y="1600200"/>
            <a:ext cx="4206240" cy="823912"/>
          </a:xfrm>
        </p:spPr>
        <p:txBody>
          <a:bodyPr anchor="t" anchorCtr="0"/>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228600" y="2424112"/>
            <a:ext cx="42062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09160" y="1609725"/>
            <a:ext cx="4206240" cy="823912"/>
          </a:xfrm>
        </p:spPr>
        <p:txBody>
          <a:bodyPr anchor="t" anchorCtr="0"/>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09160" y="2433637"/>
            <a:ext cx="42062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6A48886-C220-714A-BB74-9F7B948B123B}" type="datetime4">
              <a:rPr kumimoji="0" lang="en-US" sz="1000" b="0" i="0" u="none" strike="noStrike" kern="1200" cap="none" spc="0" normalizeH="0" baseline="0" noProof="0" smtClean="0">
                <a:ln>
                  <a:noFill/>
                </a:ln>
                <a:solidFill>
                  <a:srgbClr val="000000">
                    <a:tint val="75000"/>
                  </a:srgbClr>
                </a:solidFill>
                <a:effectLst/>
                <a:uLnTx/>
                <a:uFillTx/>
                <a:latin typeface="Montserrat" pitchFamily="2" charset="77"/>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May 13, 2020</a:t>
            </a:fld>
            <a:endParaRPr kumimoji="0" lang="en-US" sz="1000" b="0" i="0" u="none" strike="noStrike" kern="1200" cap="none" spc="0" normalizeH="0" baseline="0" noProof="0">
              <a:ln>
                <a:noFill/>
              </a:ln>
              <a:solidFill>
                <a:srgbClr val="000000">
                  <a:tint val="75000"/>
                </a:srgbClr>
              </a:solidFill>
              <a:effectLst/>
              <a:uLnTx/>
              <a:uFillTx/>
              <a:latin typeface="Montserrat" pitchFamily="2" charset="77"/>
              <a:ea typeface="+mn-ea"/>
              <a:cs typeface="+mn-cs"/>
            </a:endParaRPr>
          </a:p>
        </p:txBody>
      </p:sp>
      <p:sp>
        <p:nvSpPr>
          <p:cNvPr id="8" name="Footer Placeholder 7"/>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tint val="75000"/>
                  </a:srgbClr>
                </a:solidFill>
                <a:effectLst/>
                <a:uLnTx/>
                <a:uFillTx/>
                <a:latin typeface="Montserrat" pitchFamily="2" charset="77"/>
                <a:ea typeface="+mn-ea"/>
                <a:cs typeface="+mn-cs"/>
              </a:rPr>
              <a:t>Footer</a:t>
            </a:r>
          </a:p>
        </p:txBody>
      </p:sp>
      <p:sp>
        <p:nvSpPr>
          <p:cNvPr id="9" name="Slide Number Placeholder 8"/>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B9FC404-EBFC-1946-B2B4-3568E030A058}" type="slidenum">
              <a:rPr kumimoji="0" lang="en-US" sz="1000" b="1" i="0" u="none" strike="noStrike" kern="1200" cap="none" spc="0" normalizeH="0" baseline="0" noProof="0" smtClean="0">
                <a:ln>
                  <a:noFill/>
                </a:ln>
                <a:solidFill>
                  <a:srgbClr val="5650A0"/>
                </a:solidFill>
                <a:effectLst/>
                <a:uLnTx/>
                <a:uFillTx/>
                <a:latin typeface="Montserrat" pitchFamily="2" charset="77"/>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a:ln>
                <a:noFill/>
              </a:ln>
              <a:solidFill>
                <a:srgbClr val="5650A0"/>
              </a:solidFill>
              <a:effectLst/>
              <a:uLnTx/>
              <a:uFillTx/>
              <a:latin typeface="Montserrat" pitchFamily="2" charset="77"/>
              <a:ea typeface="+mn-ea"/>
              <a:cs typeface="+mn-cs"/>
            </a:endParaRPr>
          </a:p>
        </p:txBody>
      </p:sp>
      <p:sp>
        <p:nvSpPr>
          <p:cNvPr id="10" name="Rectangle 9">
            <a:extLst>
              <a:ext uri="{FF2B5EF4-FFF2-40B4-BE49-F238E27FC236}">
                <a16:creationId xmlns:a16="http://schemas.microsoft.com/office/drawing/2014/main" id="{0BAB1286-E659-A941-85E4-EF6CEC62BD6D}"/>
              </a:ext>
            </a:extLst>
          </p:cNvPr>
          <p:cNvSpPr/>
          <p:nvPr userDrawn="1"/>
        </p:nvSpPr>
        <p:spPr>
          <a:xfrm>
            <a:off x="0" y="-1"/>
            <a:ext cx="9144000" cy="4572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3166888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 White">
    <p:bg>
      <p:bgPr>
        <a:gradFill>
          <a:gsLst>
            <a:gs pos="25000">
              <a:schemeClr val="bg1"/>
            </a:gs>
            <a:gs pos="100000">
              <a:schemeClr val="bg2"/>
            </a:gs>
          </a:gsLst>
          <a:path path="circle">
            <a:fillToRect l="50000" t="50000" r="50000" b="50000"/>
          </a:path>
        </a:gradFill>
        <a:effectLst/>
      </p:bgPr>
    </p:bg>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F769D8CD-EA59-6C44-9DF1-B29D2486CE3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5723466"/>
            <a:ext cx="9144000" cy="1134534"/>
          </a:xfrm>
          <a:prstGeom prst="rect">
            <a:avLst/>
          </a:prstGeom>
        </p:spPr>
      </p:pic>
      <p:sp>
        <p:nvSpPr>
          <p:cNvPr id="2" name="Title 1"/>
          <p:cNvSpPr>
            <a:spLocks noGrp="1"/>
          </p:cNvSpPr>
          <p:nvPr>
            <p:ph type="title"/>
          </p:nvPr>
        </p:nvSpPr>
        <p:spPr>
          <a:xfrm>
            <a:off x="623888" y="932985"/>
            <a:ext cx="7886700" cy="2852737"/>
          </a:xfrm>
        </p:spPr>
        <p:txBody>
          <a:bodyPr anchor="b">
            <a:normAutofit/>
          </a:bodyPr>
          <a:lstStyle>
            <a:lvl1pPr algn="ctr">
              <a:defRPr sz="5000" baseline="0"/>
            </a:lvl1pPr>
          </a:lstStyle>
          <a:p>
            <a:r>
              <a:rPr lang="en-US" dirty="0"/>
              <a:t>Click to edit Master title style</a:t>
            </a:r>
          </a:p>
        </p:txBody>
      </p:sp>
      <p:sp>
        <p:nvSpPr>
          <p:cNvPr id="3" name="Text Placeholder 2"/>
          <p:cNvSpPr>
            <a:spLocks noGrp="1"/>
          </p:cNvSpPr>
          <p:nvPr>
            <p:ph type="body" idx="1" hasCustomPrompt="1"/>
          </p:nvPr>
        </p:nvSpPr>
        <p:spPr>
          <a:xfrm>
            <a:off x="623888" y="3891366"/>
            <a:ext cx="7886700" cy="1500187"/>
          </a:xfrm>
        </p:spPr>
        <p:txBody>
          <a:bodyPr>
            <a:normAutofit/>
          </a:bodyPr>
          <a:lstStyle>
            <a:lvl1pPr marL="0" indent="0" algn="ctr">
              <a:lnSpc>
                <a:spcPct val="100000"/>
              </a:lnSpc>
              <a:buNone/>
              <a:defRPr sz="2000" baseline="0">
                <a:solidFill>
                  <a:schemeClr val="accent3"/>
                </a:solidFill>
                <a:latin typeface="Rock Salt"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0ABF4476-4EEC-534F-8F86-E674F2C2C37D}"/>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5BC95A3-B125-574C-91C3-07CB0500B4D6}" type="datetime4">
              <a:rPr kumimoji="0" lang="en-US" sz="1000" b="0" i="0" u="none" strike="noStrike" kern="1200" cap="none" spc="0" normalizeH="0" baseline="0" noProof="0" smtClean="0">
                <a:ln>
                  <a:noFill/>
                </a:ln>
                <a:solidFill>
                  <a:srgbClr val="000000">
                    <a:tint val="75000"/>
                  </a:srgbClr>
                </a:solidFill>
                <a:effectLst/>
                <a:uLnTx/>
                <a:uFillTx/>
                <a:latin typeface="Montserrat" pitchFamily="2" charset="77"/>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May 13, 2020</a:t>
            </a:fld>
            <a:endParaRPr kumimoji="0" lang="en-US" sz="1000" b="0" i="0" u="none" strike="noStrike" kern="1200" cap="none" spc="0" normalizeH="0" baseline="0" noProof="0">
              <a:ln>
                <a:noFill/>
              </a:ln>
              <a:solidFill>
                <a:srgbClr val="000000">
                  <a:tint val="75000"/>
                </a:srgbClr>
              </a:solidFill>
              <a:effectLst/>
              <a:uLnTx/>
              <a:uFillTx/>
              <a:latin typeface="Montserrat" pitchFamily="2" charset="77"/>
              <a:ea typeface="+mn-ea"/>
              <a:cs typeface="+mn-cs"/>
            </a:endParaRPr>
          </a:p>
        </p:txBody>
      </p:sp>
      <p:sp>
        <p:nvSpPr>
          <p:cNvPr id="5" name="Footer Placeholder 4">
            <a:extLst>
              <a:ext uri="{FF2B5EF4-FFF2-40B4-BE49-F238E27FC236}">
                <a16:creationId xmlns:a16="http://schemas.microsoft.com/office/drawing/2014/main" id="{5F20FB50-962F-A14A-A96F-DBC43B12F406}"/>
              </a:ext>
            </a:extLst>
          </p:cNvPr>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tint val="75000"/>
                  </a:srgbClr>
                </a:solidFill>
                <a:effectLst/>
                <a:uLnTx/>
                <a:uFillTx/>
                <a:latin typeface="Montserrat" pitchFamily="2" charset="77"/>
                <a:ea typeface="+mn-ea"/>
                <a:cs typeface="+mn-cs"/>
              </a:rPr>
              <a:t>Footer</a:t>
            </a:r>
            <a:endParaRPr kumimoji="0" lang="en-US" sz="1000" b="0" i="0" u="none" strike="noStrike" kern="1200" cap="none" spc="0" normalizeH="0" baseline="0" noProof="0" dirty="0">
              <a:ln>
                <a:noFill/>
              </a:ln>
              <a:solidFill>
                <a:srgbClr val="000000">
                  <a:tint val="75000"/>
                </a:srgbClr>
              </a:solidFill>
              <a:effectLst/>
              <a:uLnTx/>
              <a:uFillTx/>
              <a:latin typeface="Montserrat" pitchFamily="2" charset="77"/>
              <a:ea typeface="+mn-ea"/>
              <a:cs typeface="+mn-cs"/>
            </a:endParaRPr>
          </a:p>
        </p:txBody>
      </p:sp>
      <p:sp>
        <p:nvSpPr>
          <p:cNvPr id="6" name="Slide Number Placeholder 5">
            <a:extLst>
              <a:ext uri="{FF2B5EF4-FFF2-40B4-BE49-F238E27FC236}">
                <a16:creationId xmlns:a16="http://schemas.microsoft.com/office/drawing/2014/main" id="{DBB1B71C-CE3A-1247-B404-971ACD86DA94}"/>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B9FC404-EBFC-1946-B2B4-3568E030A058}" type="slidenum">
              <a:rPr kumimoji="0" lang="en-US" sz="1000" b="1" i="0" u="none" strike="noStrike" kern="1200" cap="none" spc="0" normalizeH="0" baseline="0" noProof="0" smtClean="0">
                <a:ln>
                  <a:noFill/>
                </a:ln>
                <a:solidFill>
                  <a:srgbClr val="5650A0"/>
                </a:solidFill>
                <a:effectLst/>
                <a:uLnTx/>
                <a:uFillTx/>
                <a:latin typeface="Montserrat" pitchFamily="2" charset="77"/>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a:ln>
                <a:noFill/>
              </a:ln>
              <a:solidFill>
                <a:srgbClr val="5650A0"/>
              </a:solidFill>
              <a:effectLst/>
              <a:uLnTx/>
              <a:uFillTx/>
              <a:latin typeface="Montserrat" pitchFamily="2" charset="77"/>
              <a:ea typeface="+mn-ea"/>
              <a:cs typeface="+mn-cs"/>
            </a:endParaRPr>
          </a:p>
        </p:txBody>
      </p:sp>
      <p:pic>
        <p:nvPicPr>
          <p:cNvPr id="8" name="Graphic 7">
            <a:extLst>
              <a:ext uri="{FF2B5EF4-FFF2-40B4-BE49-F238E27FC236}">
                <a16:creationId xmlns:a16="http://schemas.microsoft.com/office/drawing/2014/main" id="{C12D62E8-FAE4-6949-849F-BFEEB89BEB6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28600" y="6424612"/>
            <a:ext cx="595315" cy="228601"/>
          </a:xfrm>
          <a:prstGeom prst="rect">
            <a:avLst/>
          </a:prstGeom>
        </p:spPr>
      </p:pic>
    </p:spTree>
    <p:extLst>
      <p:ext uri="{BB962C8B-B14F-4D97-AF65-F5344CB8AC3E}">
        <p14:creationId xmlns:p14="http://schemas.microsoft.com/office/powerpoint/2010/main" val="20205986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 Green">
    <p:bg>
      <p:bgPr>
        <a:gradFill>
          <a:gsLst>
            <a:gs pos="25000">
              <a:schemeClr val="accent2"/>
            </a:gs>
            <a:gs pos="100000">
              <a:schemeClr val="accent1"/>
            </a:gs>
          </a:gsLst>
          <a:path path="circle">
            <a:fillToRect l="50000" t="50000" r="50000" b="50000"/>
          </a:path>
        </a:gradFill>
        <a:effectLst/>
      </p:bgPr>
    </p:bg>
    <p:spTree>
      <p:nvGrpSpPr>
        <p:cNvPr id="1" name=""/>
        <p:cNvGrpSpPr/>
        <p:nvPr/>
      </p:nvGrpSpPr>
      <p:grpSpPr>
        <a:xfrm>
          <a:off x="0" y="0"/>
          <a:ext cx="0" cy="0"/>
          <a:chOff x="0" y="0"/>
          <a:chExt cx="0" cy="0"/>
        </a:xfrm>
      </p:grpSpPr>
      <p:pic>
        <p:nvPicPr>
          <p:cNvPr id="17" name="Graphic 16">
            <a:extLst>
              <a:ext uri="{FF2B5EF4-FFF2-40B4-BE49-F238E27FC236}">
                <a16:creationId xmlns:a16="http://schemas.microsoft.com/office/drawing/2014/main" id="{72C72C1B-B113-2D4A-83AD-F30225CA839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5723466"/>
            <a:ext cx="9144000" cy="1134534"/>
          </a:xfrm>
          <a:prstGeom prst="rect">
            <a:avLst/>
          </a:prstGeom>
        </p:spPr>
      </p:pic>
      <p:sp>
        <p:nvSpPr>
          <p:cNvPr id="2" name="Title 1"/>
          <p:cNvSpPr>
            <a:spLocks noGrp="1"/>
          </p:cNvSpPr>
          <p:nvPr>
            <p:ph type="title"/>
          </p:nvPr>
        </p:nvSpPr>
        <p:spPr>
          <a:xfrm>
            <a:off x="623888" y="932985"/>
            <a:ext cx="7886700" cy="2852737"/>
          </a:xfrm>
        </p:spPr>
        <p:txBody>
          <a:bodyPr anchor="b">
            <a:normAutofit/>
          </a:bodyPr>
          <a:lstStyle>
            <a:lvl1pPr algn="ctr">
              <a:defRPr sz="5000" baseline="0">
                <a:solidFill>
                  <a:schemeClr val="bg1"/>
                </a:solidFill>
              </a:defRPr>
            </a:lvl1pPr>
          </a:lstStyle>
          <a:p>
            <a:r>
              <a:rPr lang="en-US" dirty="0"/>
              <a:t>Click to edit Master title style</a:t>
            </a:r>
          </a:p>
        </p:txBody>
      </p:sp>
      <p:sp>
        <p:nvSpPr>
          <p:cNvPr id="3" name="Text Placeholder 2"/>
          <p:cNvSpPr>
            <a:spLocks noGrp="1"/>
          </p:cNvSpPr>
          <p:nvPr>
            <p:ph type="body" idx="1" hasCustomPrompt="1"/>
          </p:nvPr>
        </p:nvSpPr>
        <p:spPr>
          <a:xfrm>
            <a:off x="623888" y="3891366"/>
            <a:ext cx="7886700" cy="1500187"/>
          </a:xfrm>
        </p:spPr>
        <p:txBody>
          <a:bodyPr>
            <a:normAutofit/>
          </a:bodyPr>
          <a:lstStyle>
            <a:lvl1pPr marL="0" indent="0" algn="ctr">
              <a:lnSpc>
                <a:spcPct val="100000"/>
              </a:lnSpc>
              <a:buNone/>
              <a:defRPr sz="2000" baseline="0">
                <a:solidFill>
                  <a:schemeClr val="accent3"/>
                </a:solidFill>
                <a:latin typeface="Rock Salt"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14" name="Date Placeholder 13">
            <a:extLst>
              <a:ext uri="{FF2B5EF4-FFF2-40B4-BE49-F238E27FC236}">
                <a16:creationId xmlns:a16="http://schemas.microsoft.com/office/drawing/2014/main" id="{9661903D-E2FF-6741-8224-0DC664B6E4FF}"/>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6E6B78-9C82-154E-B3A5-C6B5EC278BE1}" type="datetime4">
              <a:rPr kumimoji="0" lang="en-US" sz="1000" b="0" i="0" u="none" strike="noStrike" kern="1200" cap="none" spc="0" normalizeH="0" baseline="0" noProof="0" smtClean="0">
                <a:ln>
                  <a:noFill/>
                </a:ln>
                <a:solidFill>
                  <a:srgbClr val="000000">
                    <a:tint val="75000"/>
                  </a:srgbClr>
                </a:solidFill>
                <a:effectLst/>
                <a:uLnTx/>
                <a:uFillTx/>
                <a:latin typeface="Montserrat" pitchFamily="2" charset="77"/>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May 13, 2020</a:t>
            </a:fld>
            <a:endParaRPr kumimoji="0" lang="en-US" sz="1000" b="0" i="0" u="none" strike="noStrike" kern="1200" cap="none" spc="0" normalizeH="0" baseline="0" noProof="0">
              <a:ln>
                <a:noFill/>
              </a:ln>
              <a:solidFill>
                <a:srgbClr val="000000">
                  <a:tint val="75000"/>
                </a:srgbClr>
              </a:solidFill>
              <a:effectLst/>
              <a:uLnTx/>
              <a:uFillTx/>
              <a:latin typeface="Montserrat" pitchFamily="2" charset="77"/>
              <a:ea typeface="+mn-ea"/>
              <a:cs typeface="+mn-cs"/>
            </a:endParaRPr>
          </a:p>
        </p:txBody>
      </p:sp>
      <p:sp>
        <p:nvSpPr>
          <p:cNvPr id="15" name="Footer Placeholder 14">
            <a:extLst>
              <a:ext uri="{FF2B5EF4-FFF2-40B4-BE49-F238E27FC236}">
                <a16:creationId xmlns:a16="http://schemas.microsoft.com/office/drawing/2014/main" id="{2DF21931-6964-4541-A182-D40826C1ABBE}"/>
              </a:ext>
            </a:extLst>
          </p:cNvPr>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tint val="75000"/>
                  </a:srgbClr>
                </a:solidFill>
                <a:effectLst/>
                <a:uLnTx/>
                <a:uFillTx/>
                <a:latin typeface="Montserrat" pitchFamily="2" charset="77"/>
                <a:ea typeface="+mn-ea"/>
                <a:cs typeface="+mn-cs"/>
              </a:rPr>
              <a:t>Footer</a:t>
            </a:r>
            <a:endParaRPr kumimoji="0" lang="en-US" sz="1000" b="0" i="0" u="none" strike="noStrike" kern="1200" cap="none" spc="0" normalizeH="0" baseline="0" noProof="0" dirty="0">
              <a:ln>
                <a:noFill/>
              </a:ln>
              <a:solidFill>
                <a:srgbClr val="000000">
                  <a:tint val="75000"/>
                </a:srgbClr>
              </a:solidFill>
              <a:effectLst/>
              <a:uLnTx/>
              <a:uFillTx/>
              <a:latin typeface="Montserrat" pitchFamily="2" charset="77"/>
              <a:ea typeface="+mn-ea"/>
              <a:cs typeface="+mn-cs"/>
            </a:endParaRPr>
          </a:p>
        </p:txBody>
      </p:sp>
      <p:sp>
        <p:nvSpPr>
          <p:cNvPr id="16" name="Slide Number Placeholder 15">
            <a:extLst>
              <a:ext uri="{FF2B5EF4-FFF2-40B4-BE49-F238E27FC236}">
                <a16:creationId xmlns:a16="http://schemas.microsoft.com/office/drawing/2014/main" id="{3DE0E2BC-C6D9-9444-899C-96B84821A41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B9FC404-EBFC-1946-B2B4-3568E030A058}" type="slidenum">
              <a:rPr kumimoji="0" lang="en-US" sz="1000" b="1" i="0" u="none" strike="noStrike" kern="1200" cap="none" spc="0" normalizeH="0" baseline="0" noProof="0" smtClean="0">
                <a:ln>
                  <a:noFill/>
                </a:ln>
                <a:solidFill>
                  <a:srgbClr val="5650A0"/>
                </a:solidFill>
                <a:effectLst/>
                <a:uLnTx/>
                <a:uFillTx/>
                <a:latin typeface="Montserrat" pitchFamily="2" charset="77"/>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a:ln>
                <a:noFill/>
              </a:ln>
              <a:solidFill>
                <a:srgbClr val="5650A0"/>
              </a:solidFill>
              <a:effectLst/>
              <a:uLnTx/>
              <a:uFillTx/>
              <a:latin typeface="Montserrat" pitchFamily="2" charset="77"/>
              <a:ea typeface="+mn-ea"/>
              <a:cs typeface="+mn-cs"/>
            </a:endParaRPr>
          </a:p>
        </p:txBody>
      </p:sp>
      <p:pic>
        <p:nvPicPr>
          <p:cNvPr id="8" name="Graphic 7">
            <a:extLst>
              <a:ext uri="{FF2B5EF4-FFF2-40B4-BE49-F238E27FC236}">
                <a16:creationId xmlns:a16="http://schemas.microsoft.com/office/drawing/2014/main" id="{3207A8A3-C374-C742-BA1A-C27148EE35E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28600" y="6424612"/>
            <a:ext cx="595315" cy="228601"/>
          </a:xfrm>
          <a:prstGeom prst="rect">
            <a:avLst/>
          </a:prstGeom>
        </p:spPr>
      </p:pic>
    </p:spTree>
    <p:extLst>
      <p:ext uri="{BB962C8B-B14F-4D97-AF65-F5344CB8AC3E}">
        <p14:creationId xmlns:p14="http://schemas.microsoft.com/office/powerpoint/2010/main" val="27453506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 Violet">
    <p:bg>
      <p:bgPr>
        <a:gradFill>
          <a:gsLst>
            <a:gs pos="25000">
              <a:schemeClr val="accent4"/>
            </a:gs>
            <a:gs pos="100000">
              <a:schemeClr val="accent3"/>
            </a:gs>
          </a:gsLst>
          <a:path path="circle">
            <a:fillToRect l="50000" t="50000" r="50000" b="50000"/>
          </a:path>
        </a:gradFill>
        <a:effectLst/>
      </p:bgPr>
    </p:bg>
    <p:spTree>
      <p:nvGrpSpPr>
        <p:cNvPr id="1" name=""/>
        <p:cNvGrpSpPr/>
        <p:nvPr/>
      </p:nvGrpSpPr>
      <p:grpSpPr>
        <a:xfrm>
          <a:off x="0" y="0"/>
          <a:ext cx="0" cy="0"/>
          <a:chOff x="0" y="0"/>
          <a:chExt cx="0" cy="0"/>
        </a:xfrm>
      </p:grpSpPr>
      <p:pic>
        <p:nvPicPr>
          <p:cNvPr id="17" name="Graphic 16">
            <a:extLst>
              <a:ext uri="{FF2B5EF4-FFF2-40B4-BE49-F238E27FC236}">
                <a16:creationId xmlns:a16="http://schemas.microsoft.com/office/drawing/2014/main" id="{72C72C1B-B113-2D4A-83AD-F30225CA839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5723466"/>
            <a:ext cx="9144000" cy="1134534"/>
          </a:xfrm>
          <a:prstGeom prst="rect">
            <a:avLst/>
          </a:prstGeom>
        </p:spPr>
      </p:pic>
      <p:sp>
        <p:nvSpPr>
          <p:cNvPr id="2" name="Title 1"/>
          <p:cNvSpPr>
            <a:spLocks noGrp="1"/>
          </p:cNvSpPr>
          <p:nvPr>
            <p:ph type="title"/>
          </p:nvPr>
        </p:nvSpPr>
        <p:spPr>
          <a:xfrm>
            <a:off x="623888" y="932985"/>
            <a:ext cx="7886700" cy="2852737"/>
          </a:xfrm>
        </p:spPr>
        <p:txBody>
          <a:bodyPr anchor="b">
            <a:normAutofit/>
          </a:bodyPr>
          <a:lstStyle>
            <a:lvl1pPr algn="ctr">
              <a:defRPr sz="5000" baseline="0">
                <a:solidFill>
                  <a:schemeClr val="bg1"/>
                </a:solidFill>
              </a:defRPr>
            </a:lvl1pPr>
          </a:lstStyle>
          <a:p>
            <a:r>
              <a:rPr lang="en-US" dirty="0"/>
              <a:t>Click to edit Master title style</a:t>
            </a:r>
          </a:p>
        </p:txBody>
      </p:sp>
      <p:sp>
        <p:nvSpPr>
          <p:cNvPr id="3" name="Text Placeholder 2"/>
          <p:cNvSpPr>
            <a:spLocks noGrp="1"/>
          </p:cNvSpPr>
          <p:nvPr>
            <p:ph type="body" idx="1" hasCustomPrompt="1"/>
          </p:nvPr>
        </p:nvSpPr>
        <p:spPr>
          <a:xfrm>
            <a:off x="623888" y="3891366"/>
            <a:ext cx="7886700" cy="1500187"/>
          </a:xfrm>
        </p:spPr>
        <p:txBody>
          <a:bodyPr>
            <a:normAutofit/>
          </a:bodyPr>
          <a:lstStyle>
            <a:lvl1pPr marL="0" indent="0" algn="ctr">
              <a:lnSpc>
                <a:spcPct val="100000"/>
              </a:lnSpc>
              <a:buNone/>
              <a:defRPr sz="2000" baseline="0">
                <a:solidFill>
                  <a:schemeClr val="bg1"/>
                </a:solidFill>
                <a:latin typeface="Rock Salt"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14" name="Date Placeholder 13">
            <a:extLst>
              <a:ext uri="{FF2B5EF4-FFF2-40B4-BE49-F238E27FC236}">
                <a16:creationId xmlns:a16="http://schemas.microsoft.com/office/drawing/2014/main" id="{9661903D-E2FF-6741-8224-0DC664B6E4FF}"/>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E4C7BE1-EA81-1B47-8A85-AB74045AD926}" type="datetime4">
              <a:rPr kumimoji="0" lang="en-US" sz="1000" b="0" i="0" u="none" strike="noStrike" kern="1200" cap="none" spc="0" normalizeH="0" baseline="0" noProof="0" smtClean="0">
                <a:ln>
                  <a:noFill/>
                </a:ln>
                <a:solidFill>
                  <a:srgbClr val="000000">
                    <a:tint val="75000"/>
                  </a:srgbClr>
                </a:solidFill>
                <a:effectLst/>
                <a:uLnTx/>
                <a:uFillTx/>
                <a:latin typeface="Montserrat" pitchFamily="2" charset="77"/>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May 13, 2020</a:t>
            </a:fld>
            <a:endParaRPr kumimoji="0" lang="en-US" sz="1000" b="0" i="0" u="none" strike="noStrike" kern="1200" cap="none" spc="0" normalizeH="0" baseline="0" noProof="0">
              <a:ln>
                <a:noFill/>
              </a:ln>
              <a:solidFill>
                <a:srgbClr val="000000">
                  <a:tint val="75000"/>
                </a:srgbClr>
              </a:solidFill>
              <a:effectLst/>
              <a:uLnTx/>
              <a:uFillTx/>
              <a:latin typeface="Montserrat" pitchFamily="2" charset="77"/>
              <a:ea typeface="+mn-ea"/>
              <a:cs typeface="+mn-cs"/>
            </a:endParaRPr>
          </a:p>
        </p:txBody>
      </p:sp>
      <p:sp>
        <p:nvSpPr>
          <p:cNvPr id="15" name="Footer Placeholder 14">
            <a:extLst>
              <a:ext uri="{FF2B5EF4-FFF2-40B4-BE49-F238E27FC236}">
                <a16:creationId xmlns:a16="http://schemas.microsoft.com/office/drawing/2014/main" id="{2DF21931-6964-4541-A182-D40826C1ABBE}"/>
              </a:ext>
            </a:extLst>
          </p:cNvPr>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tint val="75000"/>
                  </a:srgbClr>
                </a:solidFill>
                <a:effectLst/>
                <a:uLnTx/>
                <a:uFillTx/>
                <a:latin typeface="Montserrat" pitchFamily="2" charset="77"/>
                <a:ea typeface="+mn-ea"/>
                <a:cs typeface="+mn-cs"/>
              </a:rPr>
              <a:t>Footer</a:t>
            </a:r>
            <a:endParaRPr kumimoji="0" lang="en-US" sz="1000" b="0" i="0" u="none" strike="noStrike" kern="1200" cap="none" spc="0" normalizeH="0" baseline="0" noProof="0" dirty="0">
              <a:ln>
                <a:noFill/>
              </a:ln>
              <a:solidFill>
                <a:srgbClr val="000000">
                  <a:tint val="75000"/>
                </a:srgbClr>
              </a:solidFill>
              <a:effectLst/>
              <a:uLnTx/>
              <a:uFillTx/>
              <a:latin typeface="Montserrat" pitchFamily="2" charset="77"/>
              <a:ea typeface="+mn-ea"/>
              <a:cs typeface="+mn-cs"/>
            </a:endParaRPr>
          </a:p>
        </p:txBody>
      </p:sp>
      <p:sp>
        <p:nvSpPr>
          <p:cNvPr id="16" name="Slide Number Placeholder 15">
            <a:extLst>
              <a:ext uri="{FF2B5EF4-FFF2-40B4-BE49-F238E27FC236}">
                <a16:creationId xmlns:a16="http://schemas.microsoft.com/office/drawing/2014/main" id="{3DE0E2BC-C6D9-9444-899C-96B84821A41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B9FC404-EBFC-1946-B2B4-3568E030A058}" type="slidenum">
              <a:rPr kumimoji="0" lang="en-US" sz="1000" b="1" i="0" u="none" strike="noStrike" kern="1200" cap="none" spc="0" normalizeH="0" baseline="0" noProof="0" smtClean="0">
                <a:ln>
                  <a:noFill/>
                </a:ln>
                <a:solidFill>
                  <a:srgbClr val="5650A0"/>
                </a:solidFill>
                <a:effectLst/>
                <a:uLnTx/>
                <a:uFillTx/>
                <a:latin typeface="Montserrat" pitchFamily="2" charset="77"/>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a:ln>
                <a:noFill/>
              </a:ln>
              <a:solidFill>
                <a:srgbClr val="5650A0"/>
              </a:solidFill>
              <a:effectLst/>
              <a:uLnTx/>
              <a:uFillTx/>
              <a:latin typeface="Montserrat" pitchFamily="2" charset="77"/>
              <a:ea typeface="+mn-ea"/>
              <a:cs typeface="+mn-cs"/>
            </a:endParaRPr>
          </a:p>
        </p:txBody>
      </p:sp>
      <p:pic>
        <p:nvPicPr>
          <p:cNvPr id="8" name="Graphic 7">
            <a:extLst>
              <a:ext uri="{FF2B5EF4-FFF2-40B4-BE49-F238E27FC236}">
                <a16:creationId xmlns:a16="http://schemas.microsoft.com/office/drawing/2014/main" id="{86D9E910-6265-8142-B618-917D5C06C3C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28600" y="6424612"/>
            <a:ext cx="595315" cy="228601"/>
          </a:xfrm>
          <a:prstGeom prst="rect">
            <a:avLst/>
          </a:prstGeom>
        </p:spPr>
      </p:pic>
    </p:spTree>
    <p:extLst>
      <p:ext uri="{BB962C8B-B14F-4D97-AF65-F5344CB8AC3E}">
        <p14:creationId xmlns:p14="http://schemas.microsoft.com/office/powerpoint/2010/main" val="3224893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 Yellow">
    <p:bg>
      <p:bgPr>
        <a:gradFill>
          <a:gsLst>
            <a:gs pos="25000">
              <a:schemeClr val="accent6"/>
            </a:gs>
            <a:gs pos="100000">
              <a:schemeClr val="accent5"/>
            </a:gs>
          </a:gsLst>
          <a:path path="circle">
            <a:fillToRect l="50000" t="50000" r="50000" b="50000"/>
          </a:path>
        </a:gradFill>
        <a:effectLst/>
      </p:bgPr>
    </p:bg>
    <p:spTree>
      <p:nvGrpSpPr>
        <p:cNvPr id="1" name=""/>
        <p:cNvGrpSpPr/>
        <p:nvPr/>
      </p:nvGrpSpPr>
      <p:grpSpPr>
        <a:xfrm>
          <a:off x="0" y="0"/>
          <a:ext cx="0" cy="0"/>
          <a:chOff x="0" y="0"/>
          <a:chExt cx="0" cy="0"/>
        </a:xfrm>
      </p:grpSpPr>
      <p:pic>
        <p:nvPicPr>
          <p:cNvPr id="17" name="Graphic 16">
            <a:extLst>
              <a:ext uri="{FF2B5EF4-FFF2-40B4-BE49-F238E27FC236}">
                <a16:creationId xmlns:a16="http://schemas.microsoft.com/office/drawing/2014/main" id="{72C72C1B-B113-2D4A-83AD-F30225CA839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5723466"/>
            <a:ext cx="9144000" cy="1134534"/>
          </a:xfrm>
          <a:prstGeom prst="rect">
            <a:avLst/>
          </a:prstGeom>
        </p:spPr>
      </p:pic>
      <p:sp>
        <p:nvSpPr>
          <p:cNvPr id="2" name="Title 1"/>
          <p:cNvSpPr>
            <a:spLocks noGrp="1"/>
          </p:cNvSpPr>
          <p:nvPr>
            <p:ph type="title"/>
          </p:nvPr>
        </p:nvSpPr>
        <p:spPr>
          <a:xfrm>
            <a:off x="623888" y="932985"/>
            <a:ext cx="7886700" cy="2852737"/>
          </a:xfrm>
        </p:spPr>
        <p:txBody>
          <a:bodyPr anchor="b">
            <a:normAutofit/>
          </a:bodyPr>
          <a:lstStyle>
            <a:lvl1pPr algn="ctr">
              <a:defRPr sz="5000" baseline="0">
                <a:solidFill>
                  <a:schemeClr val="bg1"/>
                </a:solidFill>
              </a:defRPr>
            </a:lvl1pPr>
          </a:lstStyle>
          <a:p>
            <a:r>
              <a:rPr lang="en-US" dirty="0"/>
              <a:t>Click to edit Master title style</a:t>
            </a:r>
          </a:p>
        </p:txBody>
      </p:sp>
      <p:sp>
        <p:nvSpPr>
          <p:cNvPr id="3" name="Text Placeholder 2"/>
          <p:cNvSpPr>
            <a:spLocks noGrp="1"/>
          </p:cNvSpPr>
          <p:nvPr>
            <p:ph type="body" idx="1" hasCustomPrompt="1"/>
          </p:nvPr>
        </p:nvSpPr>
        <p:spPr>
          <a:xfrm>
            <a:off x="623888" y="3891366"/>
            <a:ext cx="7886700" cy="1500187"/>
          </a:xfrm>
        </p:spPr>
        <p:txBody>
          <a:bodyPr>
            <a:normAutofit/>
          </a:bodyPr>
          <a:lstStyle>
            <a:lvl1pPr marL="0" indent="0" algn="ctr">
              <a:lnSpc>
                <a:spcPct val="100000"/>
              </a:lnSpc>
              <a:buNone/>
              <a:defRPr sz="2000" baseline="0">
                <a:solidFill>
                  <a:schemeClr val="bg1"/>
                </a:solidFill>
                <a:latin typeface="Rock Salt"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14" name="Date Placeholder 13">
            <a:extLst>
              <a:ext uri="{FF2B5EF4-FFF2-40B4-BE49-F238E27FC236}">
                <a16:creationId xmlns:a16="http://schemas.microsoft.com/office/drawing/2014/main" id="{9661903D-E2FF-6741-8224-0DC664B6E4FF}"/>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3516B0-5F07-7440-8909-7113ABA59A4B}" type="datetime4">
              <a:rPr kumimoji="0" lang="en-US" sz="1000" b="0" i="0" u="none" strike="noStrike" kern="1200" cap="none" spc="0" normalizeH="0" baseline="0" noProof="0" smtClean="0">
                <a:ln>
                  <a:noFill/>
                </a:ln>
                <a:solidFill>
                  <a:srgbClr val="000000">
                    <a:tint val="75000"/>
                  </a:srgbClr>
                </a:solidFill>
                <a:effectLst/>
                <a:uLnTx/>
                <a:uFillTx/>
                <a:latin typeface="Montserrat" pitchFamily="2" charset="77"/>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May 13, 2020</a:t>
            </a:fld>
            <a:endParaRPr kumimoji="0" lang="en-US" sz="1000" b="0" i="0" u="none" strike="noStrike" kern="1200" cap="none" spc="0" normalizeH="0" baseline="0" noProof="0">
              <a:ln>
                <a:noFill/>
              </a:ln>
              <a:solidFill>
                <a:srgbClr val="000000">
                  <a:tint val="75000"/>
                </a:srgbClr>
              </a:solidFill>
              <a:effectLst/>
              <a:uLnTx/>
              <a:uFillTx/>
              <a:latin typeface="Montserrat" pitchFamily="2" charset="77"/>
              <a:ea typeface="+mn-ea"/>
              <a:cs typeface="+mn-cs"/>
            </a:endParaRPr>
          </a:p>
        </p:txBody>
      </p:sp>
      <p:sp>
        <p:nvSpPr>
          <p:cNvPr id="15" name="Footer Placeholder 14">
            <a:extLst>
              <a:ext uri="{FF2B5EF4-FFF2-40B4-BE49-F238E27FC236}">
                <a16:creationId xmlns:a16="http://schemas.microsoft.com/office/drawing/2014/main" id="{2DF21931-6964-4541-A182-D40826C1ABBE}"/>
              </a:ext>
            </a:extLst>
          </p:cNvPr>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tint val="75000"/>
                  </a:srgbClr>
                </a:solidFill>
                <a:effectLst/>
                <a:uLnTx/>
                <a:uFillTx/>
                <a:latin typeface="Montserrat" pitchFamily="2" charset="77"/>
                <a:ea typeface="+mn-ea"/>
                <a:cs typeface="+mn-cs"/>
              </a:rPr>
              <a:t>Footer</a:t>
            </a:r>
            <a:endParaRPr kumimoji="0" lang="en-US" sz="1000" b="0" i="0" u="none" strike="noStrike" kern="1200" cap="none" spc="0" normalizeH="0" baseline="0" noProof="0" dirty="0">
              <a:ln>
                <a:noFill/>
              </a:ln>
              <a:solidFill>
                <a:srgbClr val="000000">
                  <a:tint val="75000"/>
                </a:srgbClr>
              </a:solidFill>
              <a:effectLst/>
              <a:uLnTx/>
              <a:uFillTx/>
              <a:latin typeface="Montserrat" pitchFamily="2" charset="77"/>
              <a:ea typeface="+mn-ea"/>
              <a:cs typeface="+mn-cs"/>
            </a:endParaRPr>
          </a:p>
        </p:txBody>
      </p:sp>
      <p:sp>
        <p:nvSpPr>
          <p:cNvPr id="16" name="Slide Number Placeholder 15">
            <a:extLst>
              <a:ext uri="{FF2B5EF4-FFF2-40B4-BE49-F238E27FC236}">
                <a16:creationId xmlns:a16="http://schemas.microsoft.com/office/drawing/2014/main" id="{3DE0E2BC-C6D9-9444-899C-96B84821A41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B9FC404-EBFC-1946-B2B4-3568E030A058}" type="slidenum">
              <a:rPr kumimoji="0" lang="en-US" sz="1000" b="1" i="0" u="none" strike="noStrike" kern="1200" cap="none" spc="0" normalizeH="0" baseline="0" noProof="0" smtClean="0">
                <a:ln>
                  <a:noFill/>
                </a:ln>
                <a:solidFill>
                  <a:srgbClr val="5650A0"/>
                </a:solidFill>
                <a:effectLst/>
                <a:uLnTx/>
                <a:uFillTx/>
                <a:latin typeface="Montserrat" pitchFamily="2" charset="77"/>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a:ln>
                <a:noFill/>
              </a:ln>
              <a:solidFill>
                <a:srgbClr val="5650A0"/>
              </a:solidFill>
              <a:effectLst/>
              <a:uLnTx/>
              <a:uFillTx/>
              <a:latin typeface="Montserrat" pitchFamily="2" charset="77"/>
              <a:ea typeface="+mn-ea"/>
              <a:cs typeface="+mn-cs"/>
            </a:endParaRPr>
          </a:p>
        </p:txBody>
      </p:sp>
      <p:pic>
        <p:nvPicPr>
          <p:cNvPr id="8" name="Graphic 7">
            <a:extLst>
              <a:ext uri="{FF2B5EF4-FFF2-40B4-BE49-F238E27FC236}">
                <a16:creationId xmlns:a16="http://schemas.microsoft.com/office/drawing/2014/main" id="{604FA030-748F-4646-A808-3D40695CC23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28600" y="6424612"/>
            <a:ext cx="595315" cy="228601"/>
          </a:xfrm>
          <a:prstGeom prst="rect">
            <a:avLst/>
          </a:prstGeom>
        </p:spPr>
      </p:pic>
    </p:spTree>
    <p:extLst>
      <p:ext uri="{BB962C8B-B14F-4D97-AF65-F5344CB8AC3E}">
        <p14:creationId xmlns:p14="http://schemas.microsoft.com/office/powerpoint/2010/main" val="29496458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396DC43-97C2-2B45-994D-9314C59FB91B}" type="datetime4">
              <a:rPr kumimoji="0" lang="en-US" sz="1000" b="0" i="0" u="none" strike="noStrike" kern="1200" cap="none" spc="0" normalizeH="0" baseline="0" noProof="0" smtClean="0">
                <a:ln>
                  <a:noFill/>
                </a:ln>
                <a:solidFill>
                  <a:srgbClr val="000000">
                    <a:tint val="75000"/>
                  </a:srgbClr>
                </a:solidFill>
                <a:effectLst/>
                <a:uLnTx/>
                <a:uFillTx/>
                <a:latin typeface="Montserrat" pitchFamily="2" charset="77"/>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May 13, 2020</a:t>
            </a:fld>
            <a:endParaRPr kumimoji="0" lang="en-US" sz="1000" b="0" i="0" u="none" strike="noStrike" kern="1200" cap="none" spc="0" normalizeH="0" baseline="0" noProof="0">
              <a:ln>
                <a:noFill/>
              </a:ln>
              <a:solidFill>
                <a:srgbClr val="000000">
                  <a:tint val="75000"/>
                </a:srgbClr>
              </a:solidFill>
              <a:effectLst/>
              <a:uLnTx/>
              <a:uFillTx/>
              <a:latin typeface="Montserrat" pitchFamily="2" charset="77"/>
              <a:ea typeface="+mn-ea"/>
              <a:cs typeface="+mn-cs"/>
            </a:endParaRPr>
          </a:p>
        </p:txBody>
      </p:sp>
      <p:sp>
        <p:nvSpPr>
          <p:cNvPr id="4" name="Footer Placeholder 3"/>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tint val="75000"/>
                  </a:srgbClr>
                </a:solidFill>
                <a:effectLst/>
                <a:uLnTx/>
                <a:uFillTx/>
                <a:latin typeface="Montserrat" pitchFamily="2" charset="77"/>
                <a:ea typeface="+mn-ea"/>
                <a:cs typeface="+mn-cs"/>
              </a:rPr>
              <a:t>Footer</a:t>
            </a: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B9FC404-EBFC-1946-B2B4-3568E030A058}" type="slidenum">
              <a:rPr kumimoji="0" lang="en-US" sz="1000" b="1" i="0" u="none" strike="noStrike" kern="1200" cap="none" spc="0" normalizeH="0" baseline="0" noProof="0" smtClean="0">
                <a:ln>
                  <a:noFill/>
                </a:ln>
                <a:solidFill>
                  <a:srgbClr val="5650A0"/>
                </a:solidFill>
                <a:effectLst/>
                <a:uLnTx/>
                <a:uFillTx/>
                <a:latin typeface="Montserrat" pitchFamily="2" charset="77"/>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a:ln>
                <a:noFill/>
              </a:ln>
              <a:solidFill>
                <a:srgbClr val="5650A0"/>
              </a:solidFill>
              <a:effectLst/>
              <a:uLnTx/>
              <a:uFillTx/>
              <a:latin typeface="Montserrat" pitchFamily="2" charset="77"/>
              <a:ea typeface="+mn-ea"/>
              <a:cs typeface="+mn-cs"/>
            </a:endParaRPr>
          </a:p>
        </p:txBody>
      </p:sp>
      <p:sp>
        <p:nvSpPr>
          <p:cNvPr id="6" name="Rectangle 5">
            <a:extLst>
              <a:ext uri="{FF2B5EF4-FFF2-40B4-BE49-F238E27FC236}">
                <a16:creationId xmlns:a16="http://schemas.microsoft.com/office/drawing/2014/main" id="{0E357205-C11B-2B42-A1E4-DE3767E5B817}"/>
              </a:ext>
            </a:extLst>
          </p:cNvPr>
          <p:cNvSpPr/>
          <p:nvPr userDrawn="1"/>
        </p:nvSpPr>
        <p:spPr>
          <a:xfrm>
            <a:off x="0" y="-1"/>
            <a:ext cx="9144000" cy="4572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37099049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90D115C-7200-534C-913D-FB09FC429944}" type="datetime4">
              <a:rPr kumimoji="0" lang="en-US" sz="1000" b="0" i="0" u="none" strike="noStrike" kern="1200" cap="none" spc="0" normalizeH="0" baseline="0" noProof="0" smtClean="0">
                <a:ln>
                  <a:noFill/>
                </a:ln>
                <a:solidFill>
                  <a:srgbClr val="000000">
                    <a:tint val="75000"/>
                  </a:srgbClr>
                </a:solidFill>
                <a:effectLst/>
                <a:uLnTx/>
                <a:uFillTx/>
                <a:latin typeface="Montserrat" pitchFamily="2" charset="77"/>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May 13, 2020</a:t>
            </a:fld>
            <a:endParaRPr kumimoji="0" lang="en-US" sz="1000" b="0" i="0" u="none" strike="noStrike" kern="1200" cap="none" spc="0" normalizeH="0" baseline="0" noProof="0">
              <a:ln>
                <a:noFill/>
              </a:ln>
              <a:solidFill>
                <a:srgbClr val="000000">
                  <a:tint val="75000"/>
                </a:srgbClr>
              </a:solidFill>
              <a:effectLst/>
              <a:uLnTx/>
              <a:uFillTx/>
              <a:latin typeface="Montserrat" pitchFamily="2" charset="77"/>
              <a:ea typeface="+mn-ea"/>
              <a:cs typeface="+mn-cs"/>
            </a:endParaRPr>
          </a:p>
        </p:txBody>
      </p:sp>
      <p:sp>
        <p:nvSpPr>
          <p:cNvPr id="3" name="Footer Placeholder 2"/>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tint val="75000"/>
                  </a:srgbClr>
                </a:solidFill>
                <a:effectLst/>
                <a:uLnTx/>
                <a:uFillTx/>
                <a:latin typeface="Montserrat" pitchFamily="2" charset="77"/>
                <a:ea typeface="+mn-ea"/>
                <a:cs typeface="+mn-cs"/>
              </a:rPr>
              <a:t>Footer</a:t>
            </a: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B9FC404-EBFC-1946-B2B4-3568E030A058}" type="slidenum">
              <a:rPr kumimoji="0" lang="en-US" sz="1000" b="1" i="0" u="none" strike="noStrike" kern="1200" cap="none" spc="0" normalizeH="0" baseline="0" noProof="0" smtClean="0">
                <a:ln>
                  <a:noFill/>
                </a:ln>
                <a:solidFill>
                  <a:srgbClr val="5650A0"/>
                </a:solidFill>
                <a:effectLst/>
                <a:uLnTx/>
                <a:uFillTx/>
                <a:latin typeface="Montserrat" pitchFamily="2" charset="77"/>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a:ln>
                <a:noFill/>
              </a:ln>
              <a:solidFill>
                <a:srgbClr val="5650A0"/>
              </a:solidFill>
              <a:effectLst/>
              <a:uLnTx/>
              <a:uFillTx/>
              <a:latin typeface="Montserrat" pitchFamily="2" charset="77"/>
              <a:ea typeface="+mn-ea"/>
              <a:cs typeface="+mn-cs"/>
            </a:endParaRPr>
          </a:p>
        </p:txBody>
      </p:sp>
      <p:sp>
        <p:nvSpPr>
          <p:cNvPr id="5" name="Rectangle 4">
            <a:extLst>
              <a:ext uri="{FF2B5EF4-FFF2-40B4-BE49-F238E27FC236}">
                <a16:creationId xmlns:a16="http://schemas.microsoft.com/office/drawing/2014/main" id="{6AD69BB9-5736-C849-9937-B75A7B9ECBA8}"/>
              </a:ext>
            </a:extLst>
          </p:cNvPr>
          <p:cNvSpPr/>
          <p:nvPr userDrawn="1"/>
        </p:nvSpPr>
        <p:spPr>
          <a:xfrm>
            <a:off x="0" y="-1"/>
            <a:ext cx="9144000" cy="4572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26957244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665977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095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848100"/>
            <a:ext cx="4038600" cy="2095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664832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686800" cy="1143000"/>
          </a:xfrm>
        </p:spPr>
        <p:txBody>
          <a:bodyPr anchor="ctr" anchorCtr="0"/>
          <a:lstStyle>
            <a:lvl1pPr>
              <a:defRPr b="1" baseline="0">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228600" y="1600200"/>
            <a:ext cx="86868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9">
            <a:extLst>
              <a:ext uri="{FF2B5EF4-FFF2-40B4-BE49-F238E27FC236}">
                <a16:creationId xmlns:a16="http://schemas.microsoft.com/office/drawing/2014/main" id="{B0845217-0858-5E40-8006-5FE135364EC5}"/>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458C5A-3F57-F446-B68C-B2D0075C5C16}" type="datetime4">
              <a:rPr kumimoji="0" lang="en-US" sz="1000" b="0" i="0" u="none" strike="noStrike" kern="1200" cap="none" spc="0" normalizeH="0" baseline="0" noProof="0" smtClean="0">
                <a:ln>
                  <a:noFill/>
                </a:ln>
                <a:solidFill>
                  <a:srgbClr val="000000">
                    <a:tint val="75000"/>
                  </a:srgbClr>
                </a:solidFill>
                <a:effectLst/>
                <a:uLnTx/>
                <a:uFillTx/>
                <a:latin typeface="Montserrat" pitchFamily="2" charset="77"/>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May 13, 2020</a:t>
            </a:fld>
            <a:endParaRPr kumimoji="0" lang="en-US" sz="1000" b="0" i="0" u="none" strike="noStrike" kern="1200" cap="none" spc="0" normalizeH="0" baseline="0" noProof="0">
              <a:ln>
                <a:noFill/>
              </a:ln>
              <a:solidFill>
                <a:srgbClr val="000000">
                  <a:tint val="75000"/>
                </a:srgbClr>
              </a:solidFill>
              <a:effectLst/>
              <a:uLnTx/>
              <a:uFillTx/>
              <a:latin typeface="Montserrat" pitchFamily="2" charset="77"/>
              <a:ea typeface="+mn-ea"/>
              <a:cs typeface="+mn-cs"/>
            </a:endParaRPr>
          </a:p>
        </p:txBody>
      </p:sp>
      <p:sp>
        <p:nvSpPr>
          <p:cNvPr id="11" name="Footer Placeholder 10">
            <a:extLst>
              <a:ext uri="{FF2B5EF4-FFF2-40B4-BE49-F238E27FC236}">
                <a16:creationId xmlns:a16="http://schemas.microsoft.com/office/drawing/2014/main" id="{2AF39708-CE19-5B40-B88D-C3E9561A9FF8}"/>
              </a:ext>
            </a:extLst>
          </p:cNvPr>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tint val="75000"/>
                  </a:srgbClr>
                </a:solidFill>
                <a:effectLst/>
                <a:uLnTx/>
                <a:uFillTx/>
                <a:latin typeface="Montserrat" pitchFamily="2" charset="77"/>
                <a:ea typeface="+mn-ea"/>
                <a:cs typeface="+mn-cs"/>
              </a:rPr>
              <a:t>Footer</a:t>
            </a:r>
          </a:p>
        </p:txBody>
      </p:sp>
      <p:sp>
        <p:nvSpPr>
          <p:cNvPr id="12" name="Slide Number Placeholder 11">
            <a:extLst>
              <a:ext uri="{FF2B5EF4-FFF2-40B4-BE49-F238E27FC236}">
                <a16:creationId xmlns:a16="http://schemas.microsoft.com/office/drawing/2014/main" id="{B75070F9-8CAA-BA4F-82FA-AB86C7C85BA1}"/>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B9FC404-EBFC-1946-B2B4-3568E030A058}" type="slidenum">
              <a:rPr kumimoji="0" lang="en-US" sz="1000" b="1" i="0" u="none" strike="noStrike" kern="1200" cap="none" spc="0" normalizeH="0" baseline="0" noProof="0" smtClean="0">
                <a:ln>
                  <a:noFill/>
                </a:ln>
                <a:solidFill>
                  <a:srgbClr val="5650A0"/>
                </a:solidFill>
                <a:effectLst/>
                <a:uLnTx/>
                <a:uFillTx/>
                <a:latin typeface="Montserrat" pitchFamily="2" charset="77"/>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a:ln>
                <a:noFill/>
              </a:ln>
              <a:solidFill>
                <a:srgbClr val="5650A0"/>
              </a:solidFill>
              <a:effectLst/>
              <a:uLnTx/>
              <a:uFillTx/>
              <a:latin typeface="Montserrat" pitchFamily="2" charset="77"/>
              <a:ea typeface="+mn-ea"/>
              <a:cs typeface="+mn-cs"/>
            </a:endParaRPr>
          </a:p>
        </p:txBody>
      </p:sp>
      <p:sp>
        <p:nvSpPr>
          <p:cNvPr id="8" name="Rectangle 7">
            <a:extLst>
              <a:ext uri="{FF2B5EF4-FFF2-40B4-BE49-F238E27FC236}">
                <a16:creationId xmlns:a16="http://schemas.microsoft.com/office/drawing/2014/main" id="{E3A28956-B334-0F49-8BBA-C3AD5269370C}"/>
              </a:ext>
            </a:extLst>
          </p:cNvPr>
          <p:cNvSpPr/>
          <p:nvPr userDrawn="1"/>
        </p:nvSpPr>
        <p:spPr>
          <a:xfrm>
            <a:off x="0" y="-1"/>
            <a:ext cx="9144000" cy="4572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5093501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686800" cy="1143000"/>
          </a:xfrm>
        </p:spPr>
        <p:txBody>
          <a:bodyPr anchor="ctr" anchorCtr="0"/>
          <a:lstStyle/>
          <a:p>
            <a:r>
              <a:rPr lang="en-US"/>
              <a:t>Click to edit Master title style</a:t>
            </a:r>
            <a:endParaRPr lang="en-US" dirty="0"/>
          </a:p>
        </p:txBody>
      </p:sp>
      <p:sp>
        <p:nvSpPr>
          <p:cNvPr id="3" name="Text Placeholder 2"/>
          <p:cNvSpPr>
            <a:spLocks noGrp="1"/>
          </p:cNvSpPr>
          <p:nvPr>
            <p:ph type="body" idx="1"/>
          </p:nvPr>
        </p:nvSpPr>
        <p:spPr>
          <a:xfrm>
            <a:off x="228600" y="1600200"/>
            <a:ext cx="4206240" cy="823912"/>
          </a:xfrm>
        </p:spPr>
        <p:txBody>
          <a:bodyPr anchor="t" anchorCtr="0"/>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228600" y="2424112"/>
            <a:ext cx="42062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09160" y="1609725"/>
            <a:ext cx="4206240" cy="823912"/>
          </a:xfrm>
        </p:spPr>
        <p:txBody>
          <a:bodyPr anchor="t" anchorCtr="0"/>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09160" y="2433637"/>
            <a:ext cx="42062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6A48886-C220-714A-BB74-9F7B948B123B}" type="datetime4">
              <a:rPr lang="en-US" smtClean="0"/>
              <a:t>May 13, 2020</a:t>
            </a:fld>
            <a:endParaRPr lang="en-US"/>
          </a:p>
        </p:txBody>
      </p:sp>
      <p:sp>
        <p:nvSpPr>
          <p:cNvPr id="8" name="Footer Placeholder 7"/>
          <p:cNvSpPr>
            <a:spLocks noGrp="1"/>
          </p:cNvSpPr>
          <p:nvPr>
            <p:ph type="ftr" sz="quarter" idx="11"/>
          </p:nvPr>
        </p:nvSpPr>
        <p:spPr/>
        <p:txBody>
          <a:bodyPr/>
          <a:lstStyle/>
          <a:p>
            <a:r>
              <a:rPr lang="en-US"/>
              <a:t>Footer</a:t>
            </a:r>
          </a:p>
        </p:txBody>
      </p:sp>
      <p:sp>
        <p:nvSpPr>
          <p:cNvPr id="9" name="Slide Number Placeholder 8"/>
          <p:cNvSpPr>
            <a:spLocks noGrp="1"/>
          </p:cNvSpPr>
          <p:nvPr>
            <p:ph type="sldNum" sz="quarter" idx="12"/>
          </p:nvPr>
        </p:nvSpPr>
        <p:spPr/>
        <p:txBody>
          <a:bodyPr/>
          <a:lstStyle/>
          <a:p>
            <a:fld id="{2B9FC404-EBFC-1946-B2B4-3568E030A058}" type="slidenum">
              <a:rPr lang="en-US" smtClean="0"/>
              <a:t>‹#›</a:t>
            </a:fld>
            <a:endParaRPr lang="en-US"/>
          </a:p>
        </p:txBody>
      </p:sp>
      <p:sp>
        <p:nvSpPr>
          <p:cNvPr id="10" name="Rectangle 9">
            <a:extLst>
              <a:ext uri="{FF2B5EF4-FFF2-40B4-BE49-F238E27FC236}">
                <a16:creationId xmlns:a16="http://schemas.microsoft.com/office/drawing/2014/main" id="{0BAB1286-E659-A941-85E4-EF6CEC62BD6D}"/>
              </a:ext>
            </a:extLst>
          </p:cNvPr>
          <p:cNvSpPr/>
          <p:nvPr userDrawn="1"/>
        </p:nvSpPr>
        <p:spPr>
          <a:xfrm>
            <a:off x="0" y="-1"/>
            <a:ext cx="9144000" cy="4572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141776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chorCtr="0"/>
          <a:lstStyle/>
          <a:p>
            <a:r>
              <a:rPr lang="en-US"/>
              <a:t>Click to edit Master title style</a:t>
            </a:r>
            <a:endParaRPr lang="en-US" dirty="0"/>
          </a:p>
        </p:txBody>
      </p:sp>
      <p:sp>
        <p:nvSpPr>
          <p:cNvPr id="3" name="Content Placeholder 2"/>
          <p:cNvSpPr>
            <a:spLocks noGrp="1"/>
          </p:cNvSpPr>
          <p:nvPr>
            <p:ph sz="half" idx="1"/>
          </p:nvPr>
        </p:nvSpPr>
        <p:spPr>
          <a:xfrm>
            <a:off x="228600" y="1600200"/>
            <a:ext cx="420624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09162" y="1600200"/>
            <a:ext cx="420624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702095-AD04-F74C-BC0F-0B799DC83058}" type="datetime4">
              <a:rPr kumimoji="0" lang="en-US" sz="1000" b="0" i="0" u="none" strike="noStrike" kern="1200" cap="none" spc="0" normalizeH="0" baseline="0" noProof="0" smtClean="0">
                <a:ln>
                  <a:noFill/>
                </a:ln>
                <a:solidFill>
                  <a:srgbClr val="000000">
                    <a:tint val="75000"/>
                  </a:srgbClr>
                </a:solidFill>
                <a:effectLst/>
                <a:uLnTx/>
                <a:uFillTx/>
                <a:latin typeface="Montserrat" pitchFamily="2" charset="77"/>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May 13, 2020</a:t>
            </a:fld>
            <a:endParaRPr kumimoji="0" lang="en-US" sz="1000" b="0" i="0" u="none" strike="noStrike" kern="1200" cap="none" spc="0" normalizeH="0" baseline="0" noProof="0">
              <a:ln>
                <a:noFill/>
              </a:ln>
              <a:solidFill>
                <a:srgbClr val="000000">
                  <a:tint val="75000"/>
                </a:srgbClr>
              </a:solidFill>
              <a:effectLst/>
              <a:uLnTx/>
              <a:uFillTx/>
              <a:latin typeface="Montserrat" pitchFamily="2" charset="77"/>
              <a:ea typeface="+mn-ea"/>
              <a:cs typeface="+mn-cs"/>
            </a:endParaRPr>
          </a:p>
        </p:txBody>
      </p:sp>
      <p:sp>
        <p:nvSpPr>
          <p:cNvPr id="6" name="Footer Placeholder 5"/>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tint val="75000"/>
                  </a:srgbClr>
                </a:solidFill>
                <a:effectLst/>
                <a:uLnTx/>
                <a:uFillTx/>
                <a:latin typeface="Montserrat" pitchFamily="2" charset="77"/>
                <a:ea typeface="+mn-ea"/>
                <a:cs typeface="+mn-cs"/>
              </a:rPr>
              <a:t>Footer</a:t>
            </a: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B9FC404-EBFC-1946-B2B4-3568E030A058}" type="slidenum">
              <a:rPr kumimoji="0" lang="en-US" sz="1000" b="1" i="0" u="none" strike="noStrike" kern="1200" cap="none" spc="0" normalizeH="0" baseline="0" noProof="0" smtClean="0">
                <a:ln>
                  <a:noFill/>
                </a:ln>
                <a:solidFill>
                  <a:srgbClr val="5650A0"/>
                </a:solidFill>
                <a:effectLst/>
                <a:uLnTx/>
                <a:uFillTx/>
                <a:latin typeface="Montserrat" pitchFamily="2" charset="77"/>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a:ln>
                <a:noFill/>
              </a:ln>
              <a:solidFill>
                <a:srgbClr val="5650A0"/>
              </a:solidFill>
              <a:effectLst/>
              <a:uLnTx/>
              <a:uFillTx/>
              <a:latin typeface="Montserrat" pitchFamily="2" charset="77"/>
              <a:ea typeface="+mn-ea"/>
              <a:cs typeface="+mn-cs"/>
            </a:endParaRPr>
          </a:p>
        </p:txBody>
      </p:sp>
      <p:sp>
        <p:nvSpPr>
          <p:cNvPr id="8" name="Rectangle 7">
            <a:extLst>
              <a:ext uri="{FF2B5EF4-FFF2-40B4-BE49-F238E27FC236}">
                <a16:creationId xmlns:a16="http://schemas.microsoft.com/office/drawing/2014/main" id="{6E618BEB-1441-C94A-B823-BFE2501285E0}"/>
              </a:ext>
            </a:extLst>
          </p:cNvPr>
          <p:cNvSpPr/>
          <p:nvPr userDrawn="1"/>
        </p:nvSpPr>
        <p:spPr>
          <a:xfrm>
            <a:off x="0" y="-1"/>
            <a:ext cx="9144000" cy="4572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21421958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686800" cy="1143000"/>
          </a:xfrm>
        </p:spPr>
        <p:txBody>
          <a:bodyPr anchor="ctr" anchorCtr="0"/>
          <a:lstStyle/>
          <a:p>
            <a:r>
              <a:rPr lang="en-US"/>
              <a:t>Click to edit Master title style</a:t>
            </a:r>
            <a:endParaRPr lang="en-US" dirty="0"/>
          </a:p>
        </p:txBody>
      </p:sp>
      <p:sp>
        <p:nvSpPr>
          <p:cNvPr id="3" name="Text Placeholder 2"/>
          <p:cNvSpPr>
            <a:spLocks noGrp="1"/>
          </p:cNvSpPr>
          <p:nvPr>
            <p:ph type="body" idx="1"/>
          </p:nvPr>
        </p:nvSpPr>
        <p:spPr>
          <a:xfrm>
            <a:off x="228600" y="1600200"/>
            <a:ext cx="4206240" cy="823912"/>
          </a:xfrm>
        </p:spPr>
        <p:txBody>
          <a:bodyPr anchor="t" anchorCtr="0"/>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228600" y="2424112"/>
            <a:ext cx="42062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09160" y="1609725"/>
            <a:ext cx="4206240" cy="823912"/>
          </a:xfrm>
        </p:spPr>
        <p:txBody>
          <a:bodyPr anchor="t" anchorCtr="0"/>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09160" y="2433637"/>
            <a:ext cx="42062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6A48886-C220-714A-BB74-9F7B948B123B}" type="datetime4">
              <a:rPr kumimoji="0" lang="en-US" sz="1000" b="0" i="0" u="none" strike="noStrike" kern="1200" cap="none" spc="0" normalizeH="0" baseline="0" noProof="0" smtClean="0">
                <a:ln>
                  <a:noFill/>
                </a:ln>
                <a:solidFill>
                  <a:srgbClr val="000000">
                    <a:tint val="75000"/>
                  </a:srgbClr>
                </a:solidFill>
                <a:effectLst/>
                <a:uLnTx/>
                <a:uFillTx/>
                <a:latin typeface="Montserrat" pitchFamily="2" charset="77"/>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May 13, 2020</a:t>
            </a:fld>
            <a:endParaRPr kumimoji="0" lang="en-US" sz="1000" b="0" i="0" u="none" strike="noStrike" kern="1200" cap="none" spc="0" normalizeH="0" baseline="0" noProof="0">
              <a:ln>
                <a:noFill/>
              </a:ln>
              <a:solidFill>
                <a:srgbClr val="000000">
                  <a:tint val="75000"/>
                </a:srgbClr>
              </a:solidFill>
              <a:effectLst/>
              <a:uLnTx/>
              <a:uFillTx/>
              <a:latin typeface="Montserrat" pitchFamily="2" charset="77"/>
              <a:ea typeface="+mn-ea"/>
              <a:cs typeface="+mn-cs"/>
            </a:endParaRPr>
          </a:p>
        </p:txBody>
      </p:sp>
      <p:sp>
        <p:nvSpPr>
          <p:cNvPr id="8" name="Footer Placeholder 7"/>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tint val="75000"/>
                  </a:srgbClr>
                </a:solidFill>
                <a:effectLst/>
                <a:uLnTx/>
                <a:uFillTx/>
                <a:latin typeface="Montserrat" pitchFamily="2" charset="77"/>
                <a:ea typeface="+mn-ea"/>
                <a:cs typeface="+mn-cs"/>
              </a:rPr>
              <a:t>Footer</a:t>
            </a:r>
          </a:p>
        </p:txBody>
      </p:sp>
      <p:sp>
        <p:nvSpPr>
          <p:cNvPr id="9" name="Slide Number Placeholder 8"/>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B9FC404-EBFC-1946-B2B4-3568E030A058}" type="slidenum">
              <a:rPr kumimoji="0" lang="en-US" sz="1000" b="1" i="0" u="none" strike="noStrike" kern="1200" cap="none" spc="0" normalizeH="0" baseline="0" noProof="0" smtClean="0">
                <a:ln>
                  <a:noFill/>
                </a:ln>
                <a:solidFill>
                  <a:srgbClr val="5650A0"/>
                </a:solidFill>
                <a:effectLst/>
                <a:uLnTx/>
                <a:uFillTx/>
                <a:latin typeface="Montserrat" pitchFamily="2" charset="77"/>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a:ln>
                <a:noFill/>
              </a:ln>
              <a:solidFill>
                <a:srgbClr val="5650A0"/>
              </a:solidFill>
              <a:effectLst/>
              <a:uLnTx/>
              <a:uFillTx/>
              <a:latin typeface="Montserrat" pitchFamily="2" charset="77"/>
              <a:ea typeface="+mn-ea"/>
              <a:cs typeface="+mn-cs"/>
            </a:endParaRPr>
          </a:p>
        </p:txBody>
      </p:sp>
      <p:sp>
        <p:nvSpPr>
          <p:cNvPr id="10" name="Rectangle 9">
            <a:extLst>
              <a:ext uri="{FF2B5EF4-FFF2-40B4-BE49-F238E27FC236}">
                <a16:creationId xmlns:a16="http://schemas.microsoft.com/office/drawing/2014/main" id="{0BAB1286-E659-A941-85E4-EF6CEC62BD6D}"/>
              </a:ext>
            </a:extLst>
          </p:cNvPr>
          <p:cNvSpPr/>
          <p:nvPr userDrawn="1"/>
        </p:nvSpPr>
        <p:spPr>
          <a:xfrm>
            <a:off x="0" y="-1"/>
            <a:ext cx="9144000" cy="4572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43958199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 White">
    <p:bg>
      <p:bgPr>
        <a:gradFill>
          <a:gsLst>
            <a:gs pos="25000">
              <a:schemeClr val="bg1"/>
            </a:gs>
            <a:gs pos="100000">
              <a:schemeClr val="bg2"/>
            </a:gs>
          </a:gsLst>
          <a:path path="circle">
            <a:fillToRect l="50000" t="50000" r="50000" b="50000"/>
          </a:path>
        </a:gradFill>
        <a:effectLst/>
      </p:bgPr>
    </p:bg>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F769D8CD-EA59-6C44-9DF1-B29D2486CE3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5723466"/>
            <a:ext cx="9144000" cy="1134534"/>
          </a:xfrm>
          <a:prstGeom prst="rect">
            <a:avLst/>
          </a:prstGeom>
        </p:spPr>
      </p:pic>
      <p:sp>
        <p:nvSpPr>
          <p:cNvPr id="2" name="Title 1"/>
          <p:cNvSpPr>
            <a:spLocks noGrp="1"/>
          </p:cNvSpPr>
          <p:nvPr>
            <p:ph type="title"/>
          </p:nvPr>
        </p:nvSpPr>
        <p:spPr>
          <a:xfrm>
            <a:off x="623888" y="932985"/>
            <a:ext cx="7886700" cy="2852737"/>
          </a:xfrm>
        </p:spPr>
        <p:txBody>
          <a:bodyPr anchor="b">
            <a:normAutofit/>
          </a:bodyPr>
          <a:lstStyle>
            <a:lvl1pPr algn="ctr">
              <a:defRPr sz="5000" baseline="0"/>
            </a:lvl1pPr>
          </a:lstStyle>
          <a:p>
            <a:r>
              <a:rPr lang="en-US" dirty="0"/>
              <a:t>Click to edit Master title style</a:t>
            </a:r>
          </a:p>
        </p:txBody>
      </p:sp>
      <p:sp>
        <p:nvSpPr>
          <p:cNvPr id="3" name="Text Placeholder 2"/>
          <p:cNvSpPr>
            <a:spLocks noGrp="1"/>
          </p:cNvSpPr>
          <p:nvPr>
            <p:ph type="body" idx="1" hasCustomPrompt="1"/>
          </p:nvPr>
        </p:nvSpPr>
        <p:spPr>
          <a:xfrm>
            <a:off x="623888" y="3891366"/>
            <a:ext cx="7886700" cy="1500187"/>
          </a:xfrm>
        </p:spPr>
        <p:txBody>
          <a:bodyPr>
            <a:normAutofit/>
          </a:bodyPr>
          <a:lstStyle>
            <a:lvl1pPr marL="0" indent="0" algn="ctr">
              <a:lnSpc>
                <a:spcPct val="100000"/>
              </a:lnSpc>
              <a:buNone/>
              <a:defRPr sz="2000" baseline="0">
                <a:solidFill>
                  <a:schemeClr val="accent3"/>
                </a:solidFill>
                <a:latin typeface="Rock Salt"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0ABF4476-4EEC-534F-8F86-E674F2C2C37D}"/>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5BC95A3-B125-574C-91C3-07CB0500B4D6}" type="datetime4">
              <a:rPr kumimoji="0" lang="en-US" sz="1000" b="0" i="0" u="none" strike="noStrike" kern="1200" cap="none" spc="0" normalizeH="0" baseline="0" noProof="0" smtClean="0">
                <a:ln>
                  <a:noFill/>
                </a:ln>
                <a:solidFill>
                  <a:srgbClr val="000000">
                    <a:tint val="75000"/>
                  </a:srgbClr>
                </a:solidFill>
                <a:effectLst/>
                <a:uLnTx/>
                <a:uFillTx/>
                <a:latin typeface="Montserrat" pitchFamily="2" charset="77"/>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May 13, 2020</a:t>
            </a:fld>
            <a:endParaRPr kumimoji="0" lang="en-US" sz="1000" b="0" i="0" u="none" strike="noStrike" kern="1200" cap="none" spc="0" normalizeH="0" baseline="0" noProof="0">
              <a:ln>
                <a:noFill/>
              </a:ln>
              <a:solidFill>
                <a:srgbClr val="000000">
                  <a:tint val="75000"/>
                </a:srgbClr>
              </a:solidFill>
              <a:effectLst/>
              <a:uLnTx/>
              <a:uFillTx/>
              <a:latin typeface="Montserrat" pitchFamily="2" charset="77"/>
              <a:ea typeface="+mn-ea"/>
              <a:cs typeface="+mn-cs"/>
            </a:endParaRPr>
          </a:p>
        </p:txBody>
      </p:sp>
      <p:sp>
        <p:nvSpPr>
          <p:cNvPr id="5" name="Footer Placeholder 4">
            <a:extLst>
              <a:ext uri="{FF2B5EF4-FFF2-40B4-BE49-F238E27FC236}">
                <a16:creationId xmlns:a16="http://schemas.microsoft.com/office/drawing/2014/main" id="{5F20FB50-962F-A14A-A96F-DBC43B12F406}"/>
              </a:ext>
            </a:extLst>
          </p:cNvPr>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tint val="75000"/>
                  </a:srgbClr>
                </a:solidFill>
                <a:effectLst/>
                <a:uLnTx/>
                <a:uFillTx/>
                <a:latin typeface="Montserrat" pitchFamily="2" charset="77"/>
                <a:ea typeface="+mn-ea"/>
                <a:cs typeface="+mn-cs"/>
              </a:rPr>
              <a:t>Footer</a:t>
            </a:r>
            <a:endParaRPr kumimoji="0" lang="en-US" sz="1000" b="0" i="0" u="none" strike="noStrike" kern="1200" cap="none" spc="0" normalizeH="0" baseline="0" noProof="0" dirty="0">
              <a:ln>
                <a:noFill/>
              </a:ln>
              <a:solidFill>
                <a:srgbClr val="000000">
                  <a:tint val="75000"/>
                </a:srgbClr>
              </a:solidFill>
              <a:effectLst/>
              <a:uLnTx/>
              <a:uFillTx/>
              <a:latin typeface="Montserrat" pitchFamily="2" charset="77"/>
              <a:ea typeface="+mn-ea"/>
              <a:cs typeface="+mn-cs"/>
            </a:endParaRPr>
          </a:p>
        </p:txBody>
      </p:sp>
      <p:sp>
        <p:nvSpPr>
          <p:cNvPr id="6" name="Slide Number Placeholder 5">
            <a:extLst>
              <a:ext uri="{FF2B5EF4-FFF2-40B4-BE49-F238E27FC236}">
                <a16:creationId xmlns:a16="http://schemas.microsoft.com/office/drawing/2014/main" id="{DBB1B71C-CE3A-1247-B404-971ACD86DA94}"/>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B9FC404-EBFC-1946-B2B4-3568E030A058}" type="slidenum">
              <a:rPr kumimoji="0" lang="en-US" sz="1000" b="1" i="0" u="none" strike="noStrike" kern="1200" cap="none" spc="0" normalizeH="0" baseline="0" noProof="0" smtClean="0">
                <a:ln>
                  <a:noFill/>
                </a:ln>
                <a:solidFill>
                  <a:srgbClr val="5650A0"/>
                </a:solidFill>
                <a:effectLst/>
                <a:uLnTx/>
                <a:uFillTx/>
                <a:latin typeface="Montserrat" pitchFamily="2" charset="77"/>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a:ln>
                <a:noFill/>
              </a:ln>
              <a:solidFill>
                <a:srgbClr val="5650A0"/>
              </a:solidFill>
              <a:effectLst/>
              <a:uLnTx/>
              <a:uFillTx/>
              <a:latin typeface="Montserrat" pitchFamily="2" charset="77"/>
              <a:ea typeface="+mn-ea"/>
              <a:cs typeface="+mn-cs"/>
            </a:endParaRPr>
          </a:p>
        </p:txBody>
      </p:sp>
      <p:pic>
        <p:nvPicPr>
          <p:cNvPr id="8" name="Graphic 7">
            <a:extLst>
              <a:ext uri="{FF2B5EF4-FFF2-40B4-BE49-F238E27FC236}">
                <a16:creationId xmlns:a16="http://schemas.microsoft.com/office/drawing/2014/main" id="{C12D62E8-FAE4-6949-849F-BFEEB89BEB6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28600" y="6424612"/>
            <a:ext cx="595315" cy="228601"/>
          </a:xfrm>
          <a:prstGeom prst="rect">
            <a:avLst/>
          </a:prstGeom>
        </p:spPr>
      </p:pic>
    </p:spTree>
    <p:extLst>
      <p:ext uri="{BB962C8B-B14F-4D97-AF65-F5344CB8AC3E}">
        <p14:creationId xmlns:p14="http://schemas.microsoft.com/office/powerpoint/2010/main" val="23728511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 Green">
    <p:bg>
      <p:bgPr>
        <a:gradFill>
          <a:gsLst>
            <a:gs pos="25000">
              <a:schemeClr val="accent2"/>
            </a:gs>
            <a:gs pos="100000">
              <a:schemeClr val="accent1"/>
            </a:gs>
          </a:gsLst>
          <a:path path="circle">
            <a:fillToRect l="50000" t="50000" r="50000" b="50000"/>
          </a:path>
        </a:gradFill>
        <a:effectLst/>
      </p:bgPr>
    </p:bg>
    <p:spTree>
      <p:nvGrpSpPr>
        <p:cNvPr id="1" name=""/>
        <p:cNvGrpSpPr/>
        <p:nvPr/>
      </p:nvGrpSpPr>
      <p:grpSpPr>
        <a:xfrm>
          <a:off x="0" y="0"/>
          <a:ext cx="0" cy="0"/>
          <a:chOff x="0" y="0"/>
          <a:chExt cx="0" cy="0"/>
        </a:xfrm>
      </p:grpSpPr>
      <p:pic>
        <p:nvPicPr>
          <p:cNvPr id="17" name="Graphic 16">
            <a:extLst>
              <a:ext uri="{FF2B5EF4-FFF2-40B4-BE49-F238E27FC236}">
                <a16:creationId xmlns:a16="http://schemas.microsoft.com/office/drawing/2014/main" id="{72C72C1B-B113-2D4A-83AD-F30225CA839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5723466"/>
            <a:ext cx="9144000" cy="1134534"/>
          </a:xfrm>
          <a:prstGeom prst="rect">
            <a:avLst/>
          </a:prstGeom>
        </p:spPr>
      </p:pic>
      <p:sp>
        <p:nvSpPr>
          <p:cNvPr id="2" name="Title 1"/>
          <p:cNvSpPr>
            <a:spLocks noGrp="1"/>
          </p:cNvSpPr>
          <p:nvPr>
            <p:ph type="title"/>
          </p:nvPr>
        </p:nvSpPr>
        <p:spPr>
          <a:xfrm>
            <a:off x="623888" y="932985"/>
            <a:ext cx="7886700" cy="2852737"/>
          </a:xfrm>
        </p:spPr>
        <p:txBody>
          <a:bodyPr anchor="b">
            <a:normAutofit/>
          </a:bodyPr>
          <a:lstStyle>
            <a:lvl1pPr algn="ctr">
              <a:defRPr sz="5000" baseline="0">
                <a:solidFill>
                  <a:schemeClr val="bg1"/>
                </a:solidFill>
              </a:defRPr>
            </a:lvl1pPr>
          </a:lstStyle>
          <a:p>
            <a:r>
              <a:rPr lang="en-US" dirty="0"/>
              <a:t>Click to edit Master title style</a:t>
            </a:r>
          </a:p>
        </p:txBody>
      </p:sp>
      <p:sp>
        <p:nvSpPr>
          <p:cNvPr id="3" name="Text Placeholder 2"/>
          <p:cNvSpPr>
            <a:spLocks noGrp="1"/>
          </p:cNvSpPr>
          <p:nvPr>
            <p:ph type="body" idx="1" hasCustomPrompt="1"/>
          </p:nvPr>
        </p:nvSpPr>
        <p:spPr>
          <a:xfrm>
            <a:off x="623888" y="3891366"/>
            <a:ext cx="7886700" cy="1500187"/>
          </a:xfrm>
        </p:spPr>
        <p:txBody>
          <a:bodyPr>
            <a:normAutofit/>
          </a:bodyPr>
          <a:lstStyle>
            <a:lvl1pPr marL="0" indent="0" algn="ctr">
              <a:lnSpc>
                <a:spcPct val="100000"/>
              </a:lnSpc>
              <a:buNone/>
              <a:defRPr sz="2000" baseline="0">
                <a:solidFill>
                  <a:schemeClr val="accent3"/>
                </a:solidFill>
                <a:latin typeface="Rock Salt"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14" name="Date Placeholder 13">
            <a:extLst>
              <a:ext uri="{FF2B5EF4-FFF2-40B4-BE49-F238E27FC236}">
                <a16:creationId xmlns:a16="http://schemas.microsoft.com/office/drawing/2014/main" id="{9661903D-E2FF-6741-8224-0DC664B6E4FF}"/>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6E6B78-9C82-154E-B3A5-C6B5EC278BE1}" type="datetime4">
              <a:rPr kumimoji="0" lang="en-US" sz="1000" b="0" i="0" u="none" strike="noStrike" kern="1200" cap="none" spc="0" normalizeH="0" baseline="0" noProof="0" smtClean="0">
                <a:ln>
                  <a:noFill/>
                </a:ln>
                <a:solidFill>
                  <a:srgbClr val="000000">
                    <a:tint val="75000"/>
                  </a:srgbClr>
                </a:solidFill>
                <a:effectLst/>
                <a:uLnTx/>
                <a:uFillTx/>
                <a:latin typeface="Montserrat" pitchFamily="2" charset="77"/>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May 13, 2020</a:t>
            </a:fld>
            <a:endParaRPr kumimoji="0" lang="en-US" sz="1000" b="0" i="0" u="none" strike="noStrike" kern="1200" cap="none" spc="0" normalizeH="0" baseline="0" noProof="0">
              <a:ln>
                <a:noFill/>
              </a:ln>
              <a:solidFill>
                <a:srgbClr val="000000">
                  <a:tint val="75000"/>
                </a:srgbClr>
              </a:solidFill>
              <a:effectLst/>
              <a:uLnTx/>
              <a:uFillTx/>
              <a:latin typeface="Montserrat" pitchFamily="2" charset="77"/>
              <a:ea typeface="+mn-ea"/>
              <a:cs typeface="+mn-cs"/>
            </a:endParaRPr>
          </a:p>
        </p:txBody>
      </p:sp>
      <p:sp>
        <p:nvSpPr>
          <p:cNvPr id="15" name="Footer Placeholder 14">
            <a:extLst>
              <a:ext uri="{FF2B5EF4-FFF2-40B4-BE49-F238E27FC236}">
                <a16:creationId xmlns:a16="http://schemas.microsoft.com/office/drawing/2014/main" id="{2DF21931-6964-4541-A182-D40826C1ABBE}"/>
              </a:ext>
            </a:extLst>
          </p:cNvPr>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tint val="75000"/>
                  </a:srgbClr>
                </a:solidFill>
                <a:effectLst/>
                <a:uLnTx/>
                <a:uFillTx/>
                <a:latin typeface="Montserrat" pitchFamily="2" charset="77"/>
                <a:ea typeface="+mn-ea"/>
                <a:cs typeface="+mn-cs"/>
              </a:rPr>
              <a:t>Footer</a:t>
            </a:r>
            <a:endParaRPr kumimoji="0" lang="en-US" sz="1000" b="0" i="0" u="none" strike="noStrike" kern="1200" cap="none" spc="0" normalizeH="0" baseline="0" noProof="0" dirty="0">
              <a:ln>
                <a:noFill/>
              </a:ln>
              <a:solidFill>
                <a:srgbClr val="000000">
                  <a:tint val="75000"/>
                </a:srgbClr>
              </a:solidFill>
              <a:effectLst/>
              <a:uLnTx/>
              <a:uFillTx/>
              <a:latin typeface="Montserrat" pitchFamily="2" charset="77"/>
              <a:ea typeface="+mn-ea"/>
              <a:cs typeface="+mn-cs"/>
            </a:endParaRPr>
          </a:p>
        </p:txBody>
      </p:sp>
      <p:sp>
        <p:nvSpPr>
          <p:cNvPr id="16" name="Slide Number Placeholder 15">
            <a:extLst>
              <a:ext uri="{FF2B5EF4-FFF2-40B4-BE49-F238E27FC236}">
                <a16:creationId xmlns:a16="http://schemas.microsoft.com/office/drawing/2014/main" id="{3DE0E2BC-C6D9-9444-899C-96B84821A41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B9FC404-EBFC-1946-B2B4-3568E030A058}" type="slidenum">
              <a:rPr kumimoji="0" lang="en-US" sz="1000" b="1" i="0" u="none" strike="noStrike" kern="1200" cap="none" spc="0" normalizeH="0" baseline="0" noProof="0" smtClean="0">
                <a:ln>
                  <a:noFill/>
                </a:ln>
                <a:solidFill>
                  <a:srgbClr val="5650A0"/>
                </a:solidFill>
                <a:effectLst/>
                <a:uLnTx/>
                <a:uFillTx/>
                <a:latin typeface="Montserrat" pitchFamily="2" charset="77"/>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a:ln>
                <a:noFill/>
              </a:ln>
              <a:solidFill>
                <a:srgbClr val="5650A0"/>
              </a:solidFill>
              <a:effectLst/>
              <a:uLnTx/>
              <a:uFillTx/>
              <a:latin typeface="Montserrat" pitchFamily="2" charset="77"/>
              <a:ea typeface="+mn-ea"/>
              <a:cs typeface="+mn-cs"/>
            </a:endParaRPr>
          </a:p>
        </p:txBody>
      </p:sp>
      <p:pic>
        <p:nvPicPr>
          <p:cNvPr id="8" name="Graphic 7">
            <a:extLst>
              <a:ext uri="{FF2B5EF4-FFF2-40B4-BE49-F238E27FC236}">
                <a16:creationId xmlns:a16="http://schemas.microsoft.com/office/drawing/2014/main" id="{3207A8A3-C374-C742-BA1A-C27148EE35E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28600" y="6424612"/>
            <a:ext cx="595315" cy="228601"/>
          </a:xfrm>
          <a:prstGeom prst="rect">
            <a:avLst/>
          </a:prstGeom>
        </p:spPr>
      </p:pic>
    </p:spTree>
    <p:extLst>
      <p:ext uri="{BB962C8B-B14F-4D97-AF65-F5344CB8AC3E}">
        <p14:creationId xmlns:p14="http://schemas.microsoft.com/office/powerpoint/2010/main" val="231171360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 Violet">
    <p:bg>
      <p:bgPr>
        <a:gradFill>
          <a:gsLst>
            <a:gs pos="25000">
              <a:schemeClr val="accent4"/>
            </a:gs>
            <a:gs pos="100000">
              <a:schemeClr val="accent3"/>
            </a:gs>
          </a:gsLst>
          <a:path path="circle">
            <a:fillToRect l="50000" t="50000" r="50000" b="50000"/>
          </a:path>
        </a:gradFill>
        <a:effectLst/>
      </p:bgPr>
    </p:bg>
    <p:spTree>
      <p:nvGrpSpPr>
        <p:cNvPr id="1" name=""/>
        <p:cNvGrpSpPr/>
        <p:nvPr/>
      </p:nvGrpSpPr>
      <p:grpSpPr>
        <a:xfrm>
          <a:off x="0" y="0"/>
          <a:ext cx="0" cy="0"/>
          <a:chOff x="0" y="0"/>
          <a:chExt cx="0" cy="0"/>
        </a:xfrm>
      </p:grpSpPr>
      <p:pic>
        <p:nvPicPr>
          <p:cNvPr id="17" name="Graphic 16">
            <a:extLst>
              <a:ext uri="{FF2B5EF4-FFF2-40B4-BE49-F238E27FC236}">
                <a16:creationId xmlns:a16="http://schemas.microsoft.com/office/drawing/2014/main" id="{72C72C1B-B113-2D4A-83AD-F30225CA839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5723466"/>
            <a:ext cx="9144000" cy="1134534"/>
          </a:xfrm>
          <a:prstGeom prst="rect">
            <a:avLst/>
          </a:prstGeom>
        </p:spPr>
      </p:pic>
      <p:sp>
        <p:nvSpPr>
          <p:cNvPr id="2" name="Title 1"/>
          <p:cNvSpPr>
            <a:spLocks noGrp="1"/>
          </p:cNvSpPr>
          <p:nvPr>
            <p:ph type="title"/>
          </p:nvPr>
        </p:nvSpPr>
        <p:spPr>
          <a:xfrm>
            <a:off x="623888" y="932985"/>
            <a:ext cx="7886700" cy="2852737"/>
          </a:xfrm>
        </p:spPr>
        <p:txBody>
          <a:bodyPr anchor="b">
            <a:normAutofit/>
          </a:bodyPr>
          <a:lstStyle>
            <a:lvl1pPr algn="ctr">
              <a:defRPr sz="5000" baseline="0">
                <a:solidFill>
                  <a:schemeClr val="bg1"/>
                </a:solidFill>
              </a:defRPr>
            </a:lvl1pPr>
          </a:lstStyle>
          <a:p>
            <a:r>
              <a:rPr lang="en-US" dirty="0"/>
              <a:t>Click to edit Master title style</a:t>
            </a:r>
          </a:p>
        </p:txBody>
      </p:sp>
      <p:sp>
        <p:nvSpPr>
          <p:cNvPr id="3" name="Text Placeholder 2"/>
          <p:cNvSpPr>
            <a:spLocks noGrp="1"/>
          </p:cNvSpPr>
          <p:nvPr>
            <p:ph type="body" idx="1" hasCustomPrompt="1"/>
          </p:nvPr>
        </p:nvSpPr>
        <p:spPr>
          <a:xfrm>
            <a:off x="623888" y="3891366"/>
            <a:ext cx="7886700" cy="1500187"/>
          </a:xfrm>
        </p:spPr>
        <p:txBody>
          <a:bodyPr>
            <a:normAutofit/>
          </a:bodyPr>
          <a:lstStyle>
            <a:lvl1pPr marL="0" indent="0" algn="ctr">
              <a:lnSpc>
                <a:spcPct val="100000"/>
              </a:lnSpc>
              <a:buNone/>
              <a:defRPr sz="2000" baseline="0">
                <a:solidFill>
                  <a:schemeClr val="bg1"/>
                </a:solidFill>
                <a:latin typeface="Rock Salt"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14" name="Date Placeholder 13">
            <a:extLst>
              <a:ext uri="{FF2B5EF4-FFF2-40B4-BE49-F238E27FC236}">
                <a16:creationId xmlns:a16="http://schemas.microsoft.com/office/drawing/2014/main" id="{9661903D-E2FF-6741-8224-0DC664B6E4FF}"/>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E4C7BE1-EA81-1B47-8A85-AB74045AD926}" type="datetime4">
              <a:rPr kumimoji="0" lang="en-US" sz="1000" b="0" i="0" u="none" strike="noStrike" kern="1200" cap="none" spc="0" normalizeH="0" baseline="0" noProof="0" smtClean="0">
                <a:ln>
                  <a:noFill/>
                </a:ln>
                <a:solidFill>
                  <a:srgbClr val="000000">
                    <a:tint val="75000"/>
                  </a:srgbClr>
                </a:solidFill>
                <a:effectLst/>
                <a:uLnTx/>
                <a:uFillTx/>
                <a:latin typeface="Montserrat" pitchFamily="2" charset="77"/>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May 13, 2020</a:t>
            </a:fld>
            <a:endParaRPr kumimoji="0" lang="en-US" sz="1000" b="0" i="0" u="none" strike="noStrike" kern="1200" cap="none" spc="0" normalizeH="0" baseline="0" noProof="0">
              <a:ln>
                <a:noFill/>
              </a:ln>
              <a:solidFill>
                <a:srgbClr val="000000">
                  <a:tint val="75000"/>
                </a:srgbClr>
              </a:solidFill>
              <a:effectLst/>
              <a:uLnTx/>
              <a:uFillTx/>
              <a:latin typeface="Montserrat" pitchFamily="2" charset="77"/>
              <a:ea typeface="+mn-ea"/>
              <a:cs typeface="+mn-cs"/>
            </a:endParaRPr>
          </a:p>
        </p:txBody>
      </p:sp>
      <p:sp>
        <p:nvSpPr>
          <p:cNvPr id="15" name="Footer Placeholder 14">
            <a:extLst>
              <a:ext uri="{FF2B5EF4-FFF2-40B4-BE49-F238E27FC236}">
                <a16:creationId xmlns:a16="http://schemas.microsoft.com/office/drawing/2014/main" id="{2DF21931-6964-4541-A182-D40826C1ABBE}"/>
              </a:ext>
            </a:extLst>
          </p:cNvPr>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tint val="75000"/>
                  </a:srgbClr>
                </a:solidFill>
                <a:effectLst/>
                <a:uLnTx/>
                <a:uFillTx/>
                <a:latin typeface="Montserrat" pitchFamily="2" charset="77"/>
                <a:ea typeface="+mn-ea"/>
                <a:cs typeface="+mn-cs"/>
              </a:rPr>
              <a:t>Footer</a:t>
            </a:r>
            <a:endParaRPr kumimoji="0" lang="en-US" sz="1000" b="0" i="0" u="none" strike="noStrike" kern="1200" cap="none" spc="0" normalizeH="0" baseline="0" noProof="0" dirty="0">
              <a:ln>
                <a:noFill/>
              </a:ln>
              <a:solidFill>
                <a:srgbClr val="000000">
                  <a:tint val="75000"/>
                </a:srgbClr>
              </a:solidFill>
              <a:effectLst/>
              <a:uLnTx/>
              <a:uFillTx/>
              <a:latin typeface="Montserrat" pitchFamily="2" charset="77"/>
              <a:ea typeface="+mn-ea"/>
              <a:cs typeface="+mn-cs"/>
            </a:endParaRPr>
          </a:p>
        </p:txBody>
      </p:sp>
      <p:sp>
        <p:nvSpPr>
          <p:cNvPr id="16" name="Slide Number Placeholder 15">
            <a:extLst>
              <a:ext uri="{FF2B5EF4-FFF2-40B4-BE49-F238E27FC236}">
                <a16:creationId xmlns:a16="http://schemas.microsoft.com/office/drawing/2014/main" id="{3DE0E2BC-C6D9-9444-899C-96B84821A41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B9FC404-EBFC-1946-B2B4-3568E030A058}" type="slidenum">
              <a:rPr kumimoji="0" lang="en-US" sz="1000" b="1" i="0" u="none" strike="noStrike" kern="1200" cap="none" spc="0" normalizeH="0" baseline="0" noProof="0" smtClean="0">
                <a:ln>
                  <a:noFill/>
                </a:ln>
                <a:solidFill>
                  <a:srgbClr val="5650A0"/>
                </a:solidFill>
                <a:effectLst/>
                <a:uLnTx/>
                <a:uFillTx/>
                <a:latin typeface="Montserrat" pitchFamily="2" charset="77"/>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a:ln>
                <a:noFill/>
              </a:ln>
              <a:solidFill>
                <a:srgbClr val="5650A0"/>
              </a:solidFill>
              <a:effectLst/>
              <a:uLnTx/>
              <a:uFillTx/>
              <a:latin typeface="Montserrat" pitchFamily="2" charset="77"/>
              <a:ea typeface="+mn-ea"/>
              <a:cs typeface="+mn-cs"/>
            </a:endParaRPr>
          </a:p>
        </p:txBody>
      </p:sp>
      <p:pic>
        <p:nvPicPr>
          <p:cNvPr id="8" name="Graphic 7">
            <a:extLst>
              <a:ext uri="{FF2B5EF4-FFF2-40B4-BE49-F238E27FC236}">
                <a16:creationId xmlns:a16="http://schemas.microsoft.com/office/drawing/2014/main" id="{86D9E910-6265-8142-B618-917D5C06C3C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28600" y="6424612"/>
            <a:ext cx="595315" cy="228601"/>
          </a:xfrm>
          <a:prstGeom prst="rect">
            <a:avLst/>
          </a:prstGeom>
        </p:spPr>
      </p:pic>
    </p:spTree>
    <p:extLst>
      <p:ext uri="{BB962C8B-B14F-4D97-AF65-F5344CB8AC3E}">
        <p14:creationId xmlns:p14="http://schemas.microsoft.com/office/powerpoint/2010/main" val="142580293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 Yellow">
    <p:bg>
      <p:bgPr>
        <a:gradFill>
          <a:gsLst>
            <a:gs pos="25000">
              <a:schemeClr val="accent6"/>
            </a:gs>
            <a:gs pos="100000">
              <a:schemeClr val="accent5"/>
            </a:gs>
          </a:gsLst>
          <a:path path="circle">
            <a:fillToRect l="50000" t="50000" r="50000" b="50000"/>
          </a:path>
        </a:gradFill>
        <a:effectLst/>
      </p:bgPr>
    </p:bg>
    <p:spTree>
      <p:nvGrpSpPr>
        <p:cNvPr id="1" name=""/>
        <p:cNvGrpSpPr/>
        <p:nvPr/>
      </p:nvGrpSpPr>
      <p:grpSpPr>
        <a:xfrm>
          <a:off x="0" y="0"/>
          <a:ext cx="0" cy="0"/>
          <a:chOff x="0" y="0"/>
          <a:chExt cx="0" cy="0"/>
        </a:xfrm>
      </p:grpSpPr>
      <p:pic>
        <p:nvPicPr>
          <p:cNvPr id="17" name="Graphic 16">
            <a:extLst>
              <a:ext uri="{FF2B5EF4-FFF2-40B4-BE49-F238E27FC236}">
                <a16:creationId xmlns:a16="http://schemas.microsoft.com/office/drawing/2014/main" id="{72C72C1B-B113-2D4A-83AD-F30225CA839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5723466"/>
            <a:ext cx="9144000" cy="1134534"/>
          </a:xfrm>
          <a:prstGeom prst="rect">
            <a:avLst/>
          </a:prstGeom>
        </p:spPr>
      </p:pic>
      <p:sp>
        <p:nvSpPr>
          <p:cNvPr id="2" name="Title 1"/>
          <p:cNvSpPr>
            <a:spLocks noGrp="1"/>
          </p:cNvSpPr>
          <p:nvPr>
            <p:ph type="title"/>
          </p:nvPr>
        </p:nvSpPr>
        <p:spPr>
          <a:xfrm>
            <a:off x="623888" y="932985"/>
            <a:ext cx="7886700" cy="2852737"/>
          </a:xfrm>
        </p:spPr>
        <p:txBody>
          <a:bodyPr anchor="b">
            <a:normAutofit/>
          </a:bodyPr>
          <a:lstStyle>
            <a:lvl1pPr algn="ctr">
              <a:defRPr sz="5000" baseline="0">
                <a:solidFill>
                  <a:schemeClr val="bg1"/>
                </a:solidFill>
              </a:defRPr>
            </a:lvl1pPr>
          </a:lstStyle>
          <a:p>
            <a:r>
              <a:rPr lang="en-US" dirty="0"/>
              <a:t>Click to edit Master title style</a:t>
            </a:r>
          </a:p>
        </p:txBody>
      </p:sp>
      <p:sp>
        <p:nvSpPr>
          <p:cNvPr id="3" name="Text Placeholder 2"/>
          <p:cNvSpPr>
            <a:spLocks noGrp="1"/>
          </p:cNvSpPr>
          <p:nvPr>
            <p:ph type="body" idx="1" hasCustomPrompt="1"/>
          </p:nvPr>
        </p:nvSpPr>
        <p:spPr>
          <a:xfrm>
            <a:off x="623888" y="3891366"/>
            <a:ext cx="7886700" cy="1500187"/>
          </a:xfrm>
        </p:spPr>
        <p:txBody>
          <a:bodyPr>
            <a:normAutofit/>
          </a:bodyPr>
          <a:lstStyle>
            <a:lvl1pPr marL="0" indent="0" algn="ctr">
              <a:lnSpc>
                <a:spcPct val="100000"/>
              </a:lnSpc>
              <a:buNone/>
              <a:defRPr sz="2000" baseline="0">
                <a:solidFill>
                  <a:schemeClr val="bg1"/>
                </a:solidFill>
                <a:latin typeface="Rock Salt"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14" name="Date Placeholder 13">
            <a:extLst>
              <a:ext uri="{FF2B5EF4-FFF2-40B4-BE49-F238E27FC236}">
                <a16:creationId xmlns:a16="http://schemas.microsoft.com/office/drawing/2014/main" id="{9661903D-E2FF-6741-8224-0DC664B6E4FF}"/>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3516B0-5F07-7440-8909-7113ABA59A4B}" type="datetime4">
              <a:rPr kumimoji="0" lang="en-US" sz="1000" b="0" i="0" u="none" strike="noStrike" kern="1200" cap="none" spc="0" normalizeH="0" baseline="0" noProof="0" smtClean="0">
                <a:ln>
                  <a:noFill/>
                </a:ln>
                <a:solidFill>
                  <a:srgbClr val="000000">
                    <a:tint val="75000"/>
                  </a:srgbClr>
                </a:solidFill>
                <a:effectLst/>
                <a:uLnTx/>
                <a:uFillTx/>
                <a:latin typeface="Montserrat" pitchFamily="2" charset="77"/>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May 13, 2020</a:t>
            </a:fld>
            <a:endParaRPr kumimoji="0" lang="en-US" sz="1000" b="0" i="0" u="none" strike="noStrike" kern="1200" cap="none" spc="0" normalizeH="0" baseline="0" noProof="0">
              <a:ln>
                <a:noFill/>
              </a:ln>
              <a:solidFill>
                <a:srgbClr val="000000">
                  <a:tint val="75000"/>
                </a:srgbClr>
              </a:solidFill>
              <a:effectLst/>
              <a:uLnTx/>
              <a:uFillTx/>
              <a:latin typeface="Montserrat" pitchFamily="2" charset="77"/>
              <a:ea typeface="+mn-ea"/>
              <a:cs typeface="+mn-cs"/>
            </a:endParaRPr>
          </a:p>
        </p:txBody>
      </p:sp>
      <p:sp>
        <p:nvSpPr>
          <p:cNvPr id="15" name="Footer Placeholder 14">
            <a:extLst>
              <a:ext uri="{FF2B5EF4-FFF2-40B4-BE49-F238E27FC236}">
                <a16:creationId xmlns:a16="http://schemas.microsoft.com/office/drawing/2014/main" id="{2DF21931-6964-4541-A182-D40826C1ABBE}"/>
              </a:ext>
            </a:extLst>
          </p:cNvPr>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tint val="75000"/>
                  </a:srgbClr>
                </a:solidFill>
                <a:effectLst/>
                <a:uLnTx/>
                <a:uFillTx/>
                <a:latin typeface="Montserrat" pitchFamily="2" charset="77"/>
                <a:ea typeface="+mn-ea"/>
                <a:cs typeface="+mn-cs"/>
              </a:rPr>
              <a:t>Footer</a:t>
            </a:r>
            <a:endParaRPr kumimoji="0" lang="en-US" sz="1000" b="0" i="0" u="none" strike="noStrike" kern="1200" cap="none" spc="0" normalizeH="0" baseline="0" noProof="0" dirty="0">
              <a:ln>
                <a:noFill/>
              </a:ln>
              <a:solidFill>
                <a:srgbClr val="000000">
                  <a:tint val="75000"/>
                </a:srgbClr>
              </a:solidFill>
              <a:effectLst/>
              <a:uLnTx/>
              <a:uFillTx/>
              <a:latin typeface="Montserrat" pitchFamily="2" charset="77"/>
              <a:ea typeface="+mn-ea"/>
              <a:cs typeface="+mn-cs"/>
            </a:endParaRPr>
          </a:p>
        </p:txBody>
      </p:sp>
      <p:sp>
        <p:nvSpPr>
          <p:cNvPr id="16" name="Slide Number Placeholder 15">
            <a:extLst>
              <a:ext uri="{FF2B5EF4-FFF2-40B4-BE49-F238E27FC236}">
                <a16:creationId xmlns:a16="http://schemas.microsoft.com/office/drawing/2014/main" id="{3DE0E2BC-C6D9-9444-899C-96B84821A41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B9FC404-EBFC-1946-B2B4-3568E030A058}" type="slidenum">
              <a:rPr kumimoji="0" lang="en-US" sz="1000" b="1" i="0" u="none" strike="noStrike" kern="1200" cap="none" spc="0" normalizeH="0" baseline="0" noProof="0" smtClean="0">
                <a:ln>
                  <a:noFill/>
                </a:ln>
                <a:solidFill>
                  <a:srgbClr val="5650A0"/>
                </a:solidFill>
                <a:effectLst/>
                <a:uLnTx/>
                <a:uFillTx/>
                <a:latin typeface="Montserrat" pitchFamily="2" charset="77"/>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a:ln>
                <a:noFill/>
              </a:ln>
              <a:solidFill>
                <a:srgbClr val="5650A0"/>
              </a:solidFill>
              <a:effectLst/>
              <a:uLnTx/>
              <a:uFillTx/>
              <a:latin typeface="Montserrat" pitchFamily="2" charset="77"/>
              <a:ea typeface="+mn-ea"/>
              <a:cs typeface="+mn-cs"/>
            </a:endParaRPr>
          </a:p>
        </p:txBody>
      </p:sp>
      <p:pic>
        <p:nvPicPr>
          <p:cNvPr id="8" name="Graphic 7">
            <a:extLst>
              <a:ext uri="{FF2B5EF4-FFF2-40B4-BE49-F238E27FC236}">
                <a16:creationId xmlns:a16="http://schemas.microsoft.com/office/drawing/2014/main" id="{604FA030-748F-4646-A808-3D40695CC23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28600" y="6424612"/>
            <a:ext cx="595315" cy="228601"/>
          </a:xfrm>
          <a:prstGeom prst="rect">
            <a:avLst/>
          </a:prstGeom>
        </p:spPr>
      </p:pic>
    </p:spTree>
    <p:extLst>
      <p:ext uri="{BB962C8B-B14F-4D97-AF65-F5344CB8AC3E}">
        <p14:creationId xmlns:p14="http://schemas.microsoft.com/office/powerpoint/2010/main" val="20445842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396DC43-97C2-2B45-994D-9314C59FB91B}" type="datetime4">
              <a:rPr kumimoji="0" lang="en-US" sz="1000" b="0" i="0" u="none" strike="noStrike" kern="1200" cap="none" spc="0" normalizeH="0" baseline="0" noProof="0" smtClean="0">
                <a:ln>
                  <a:noFill/>
                </a:ln>
                <a:solidFill>
                  <a:srgbClr val="000000">
                    <a:tint val="75000"/>
                  </a:srgbClr>
                </a:solidFill>
                <a:effectLst/>
                <a:uLnTx/>
                <a:uFillTx/>
                <a:latin typeface="Montserrat" pitchFamily="2" charset="77"/>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May 13, 2020</a:t>
            </a:fld>
            <a:endParaRPr kumimoji="0" lang="en-US" sz="1000" b="0" i="0" u="none" strike="noStrike" kern="1200" cap="none" spc="0" normalizeH="0" baseline="0" noProof="0">
              <a:ln>
                <a:noFill/>
              </a:ln>
              <a:solidFill>
                <a:srgbClr val="000000">
                  <a:tint val="75000"/>
                </a:srgbClr>
              </a:solidFill>
              <a:effectLst/>
              <a:uLnTx/>
              <a:uFillTx/>
              <a:latin typeface="Montserrat" pitchFamily="2" charset="77"/>
              <a:ea typeface="+mn-ea"/>
              <a:cs typeface="+mn-cs"/>
            </a:endParaRPr>
          </a:p>
        </p:txBody>
      </p:sp>
      <p:sp>
        <p:nvSpPr>
          <p:cNvPr id="4" name="Footer Placeholder 3"/>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tint val="75000"/>
                  </a:srgbClr>
                </a:solidFill>
                <a:effectLst/>
                <a:uLnTx/>
                <a:uFillTx/>
                <a:latin typeface="Montserrat" pitchFamily="2" charset="77"/>
                <a:ea typeface="+mn-ea"/>
                <a:cs typeface="+mn-cs"/>
              </a:rPr>
              <a:t>Footer</a:t>
            </a: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B9FC404-EBFC-1946-B2B4-3568E030A058}" type="slidenum">
              <a:rPr kumimoji="0" lang="en-US" sz="1000" b="1" i="0" u="none" strike="noStrike" kern="1200" cap="none" spc="0" normalizeH="0" baseline="0" noProof="0" smtClean="0">
                <a:ln>
                  <a:noFill/>
                </a:ln>
                <a:solidFill>
                  <a:srgbClr val="5650A0"/>
                </a:solidFill>
                <a:effectLst/>
                <a:uLnTx/>
                <a:uFillTx/>
                <a:latin typeface="Montserrat" pitchFamily="2" charset="77"/>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a:ln>
                <a:noFill/>
              </a:ln>
              <a:solidFill>
                <a:srgbClr val="5650A0"/>
              </a:solidFill>
              <a:effectLst/>
              <a:uLnTx/>
              <a:uFillTx/>
              <a:latin typeface="Montserrat" pitchFamily="2" charset="77"/>
              <a:ea typeface="+mn-ea"/>
              <a:cs typeface="+mn-cs"/>
            </a:endParaRPr>
          </a:p>
        </p:txBody>
      </p:sp>
      <p:sp>
        <p:nvSpPr>
          <p:cNvPr id="6" name="Rectangle 5">
            <a:extLst>
              <a:ext uri="{FF2B5EF4-FFF2-40B4-BE49-F238E27FC236}">
                <a16:creationId xmlns:a16="http://schemas.microsoft.com/office/drawing/2014/main" id="{0E357205-C11B-2B42-A1E4-DE3767E5B817}"/>
              </a:ext>
            </a:extLst>
          </p:cNvPr>
          <p:cNvSpPr/>
          <p:nvPr userDrawn="1"/>
        </p:nvSpPr>
        <p:spPr>
          <a:xfrm>
            <a:off x="0" y="-1"/>
            <a:ext cx="9144000" cy="4572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156513226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90D115C-7200-534C-913D-FB09FC429944}" type="datetime4">
              <a:rPr kumimoji="0" lang="en-US" sz="1000" b="0" i="0" u="none" strike="noStrike" kern="1200" cap="none" spc="0" normalizeH="0" baseline="0" noProof="0" smtClean="0">
                <a:ln>
                  <a:noFill/>
                </a:ln>
                <a:solidFill>
                  <a:srgbClr val="000000">
                    <a:tint val="75000"/>
                  </a:srgbClr>
                </a:solidFill>
                <a:effectLst/>
                <a:uLnTx/>
                <a:uFillTx/>
                <a:latin typeface="Montserrat" pitchFamily="2" charset="77"/>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May 13, 2020</a:t>
            </a:fld>
            <a:endParaRPr kumimoji="0" lang="en-US" sz="1000" b="0" i="0" u="none" strike="noStrike" kern="1200" cap="none" spc="0" normalizeH="0" baseline="0" noProof="0">
              <a:ln>
                <a:noFill/>
              </a:ln>
              <a:solidFill>
                <a:srgbClr val="000000">
                  <a:tint val="75000"/>
                </a:srgbClr>
              </a:solidFill>
              <a:effectLst/>
              <a:uLnTx/>
              <a:uFillTx/>
              <a:latin typeface="Montserrat" pitchFamily="2" charset="77"/>
              <a:ea typeface="+mn-ea"/>
              <a:cs typeface="+mn-cs"/>
            </a:endParaRPr>
          </a:p>
        </p:txBody>
      </p:sp>
      <p:sp>
        <p:nvSpPr>
          <p:cNvPr id="3" name="Footer Placeholder 2"/>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tint val="75000"/>
                  </a:srgbClr>
                </a:solidFill>
                <a:effectLst/>
                <a:uLnTx/>
                <a:uFillTx/>
                <a:latin typeface="Montserrat" pitchFamily="2" charset="77"/>
                <a:ea typeface="+mn-ea"/>
                <a:cs typeface="+mn-cs"/>
              </a:rPr>
              <a:t>Footer</a:t>
            </a: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B9FC404-EBFC-1946-B2B4-3568E030A058}" type="slidenum">
              <a:rPr kumimoji="0" lang="en-US" sz="1000" b="1" i="0" u="none" strike="noStrike" kern="1200" cap="none" spc="0" normalizeH="0" baseline="0" noProof="0" smtClean="0">
                <a:ln>
                  <a:noFill/>
                </a:ln>
                <a:solidFill>
                  <a:srgbClr val="5650A0"/>
                </a:solidFill>
                <a:effectLst/>
                <a:uLnTx/>
                <a:uFillTx/>
                <a:latin typeface="Montserrat" pitchFamily="2" charset="77"/>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a:ln>
                <a:noFill/>
              </a:ln>
              <a:solidFill>
                <a:srgbClr val="5650A0"/>
              </a:solidFill>
              <a:effectLst/>
              <a:uLnTx/>
              <a:uFillTx/>
              <a:latin typeface="Montserrat" pitchFamily="2" charset="77"/>
              <a:ea typeface="+mn-ea"/>
              <a:cs typeface="+mn-cs"/>
            </a:endParaRPr>
          </a:p>
        </p:txBody>
      </p:sp>
      <p:sp>
        <p:nvSpPr>
          <p:cNvPr id="5" name="Rectangle 4">
            <a:extLst>
              <a:ext uri="{FF2B5EF4-FFF2-40B4-BE49-F238E27FC236}">
                <a16:creationId xmlns:a16="http://schemas.microsoft.com/office/drawing/2014/main" id="{6AD69BB9-5736-C849-9937-B75A7B9ECBA8}"/>
              </a:ext>
            </a:extLst>
          </p:cNvPr>
          <p:cNvSpPr/>
          <p:nvPr userDrawn="1"/>
        </p:nvSpPr>
        <p:spPr>
          <a:xfrm>
            <a:off x="0" y="-1"/>
            <a:ext cx="9144000" cy="4572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34227400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cSld name="Full Title Slide - Green">
    <p:bg>
      <p:bgPr>
        <a:gradFill flip="none" rotWithShape="1">
          <a:gsLst>
            <a:gs pos="25000">
              <a:schemeClr val="accent2"/>
            </a:gs>
            <a:gs pos="100000">
              <a:schemeClr val="accent1"/>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C6643EBC-FCCA-794B-97C0-0A6325BEBFB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2500" b="12500"/>
          <a:stretch/>
        </p:blipFill>
        <p:spPr>
          <a:xfrm>
            <a:off x="0" y="1"/>
            <a:ext cx="9143999" cy="6858000"/>
          </a:xfrm>
          <a:prstGeom prst="rect">
            <a:avLst/>
          </a:prstGeom>
        </p:spPr>
      </p:pic>
      <p:sp>
        <p:nvSpPr>
          <p:cNvPr id="2" name="Title 1"/>
          <p:cNvSpPr>
            <a:spLocks noGrp="1"/>
          </p:cNvSpPr>
          <p:nvPr>
            <p:ph type="ctrTitle"/>
          </p:nvPr>
        </p:nvSpPr>
        <p:spPr>
          <a:xfrm>
            <a:off x="914399" y="3251199"/>
            <a:ext cx="7315200" cy="1427163"/>
          </a:xfrm>
        </p:spPr>
        <p:txBody>
          <a:bodyPr anchor="b" anchorCtr="0">
            <a:normAutofit/>
          </a:bodyPr>
          <a:lstStyle>
            <a:lvl1pPr algn="ctr">
              <a:defRPr sz="4200" baseline="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914399" y="4770438"/>
            <a:ext cx="7315200" cy="926419"/>
          </a:xfrm>
        </p:spPr>
        <p:txBody>
          <a:bodyPr>
            <a:normAutofit/>
          </a:bodyPr>
          <a:lstStyle>
            <a:lvl1pPr marL="0" indent="0" algn="ctr">
              <a:buNone/>
              <a:defRPr sz="2000" baseline="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5" name="Graphic 14">
            <a:extLst>
              <a:ext uri="{FF2B5EF4-FFF2-40B4-BE49-F238E27FC236}">
                <a16:creationId xmlns:a16="http://schemas.microsoft.com/office/drawing/2014/main" id="{1EC80390-D8CF-9240-8F65-20F4E19C491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086099" y="1143002"/>
            <a:ext cx="2971800" cy="1398064"/>
          </a:xfrm>
          <a:prstGeom prst="rect">
            <a:avLst/>
          </a:prstGeom>
        </p:spPr>
      </p:pic>
    </p:spTree>
    <p:extLst>
      <p:ext uri="{BB962C8B-B14F-4D97-AF65-F5344CB8AC3E}">
        <p14:creationId xmlns:p14="http://schemas.microsoft.com/office/powerpoint/2010/main" val="936983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 White">
    <p:bg>
      <p:bgPr>
        <a:gradFill>
          <a:gsLst>
            <a:gs pos="25000">
              <a:schemeClr val="bg1"/>
            </a:gs>
            <a:gs pos="100000">
              <a:schemeClr val="bg2"/>
            </a:gs>
          </a:gsLst>
          <a:path path="circle">
            <a:fillToRect l="50000" t="50000" r="50000" b="50000"/>
          </a:path>
        </a:gradFill>
        <a:effectLst/>
      </p:bgPr>
    </p:bg>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F769D8CD-EA59-6C44-9DF1-B29D2486CE3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5723466"/>
            <a:ext cx="9144000" cy="1134534"/>
          </a:xfrm>
          <a:prstGeom prst="rect">
            <a:avLst/>
          </a:prstGeom>
        </p:spPr>
      </p:pic>
      <p:sp>
        <p:nvSpPr>
          <p:cNvPr id="2" name="Title 1"/>
          <p:cNvSpPr>
            <a:spLocks noGrp="1"/>
          </p:cNvSpPr>
          <p:nvPr>
            <p:ph type="title"/>
          </p:nvPr>
        </p:nvSpPr>
        <p:spPr>
          <a:xfrm>
            <a:off x="623888" y="932985"/>
            <a:ext cx="7886700" cy="2852737"/>
          </a:xfrm>
        </p:spPr>
        <p:txBody>
          <a:bodyPr anchor="b">
            <a:normAutofit/>
          </a:bodyPr>
          <a:lstStyle>
            <a:lvl1pPr algn="ctr">
              <a:defRPr sz="5000" baseline="0"/>
            </a:lvl1pPr>
          </a:lstStyle>
          <a:p>
            <a:r>
              <a:rPr lang="en-US" dirty="0"/>
              <a:t>Click to edit Master title style</a:t>
            </a:r>
          </a:p>
        </p:txBody>
      </p:sp>
      <p:sp>
        <p:nvSpPr>
          <p:cNvPr id="3" name="Text Placeholder 2"/>
          <p:cNvSpPr>
            <a:spLocks noGrp="1"/>
          </p:cNvSpPr>
          <p:nvPr>
            <p:ph type="body" idx="1" hasCustomPrompt="1"/>
          </p:nvPr>
        </p:nvSpPr>
        <p:spPr>
          <a:xfrm>
            <a:off x="623888" y="3891366"/>
            <a:ext cx="7886700" cy="1500187"/>
          </a:xfrm>
        </p:spPr>
        <p:txBody>
          <a:bodyPr>
            <a:normAutofit/>
          </a:bodyPr>
          <a:lstStyle>
            <a:lvl1pPr marL="0" indent="0" algn="ctr">
              <a:lnSpc>
                <a:spcPct val="100000"/>
              </a:lnSpc>
              <a:buNone/>
              <a:defRPr sz="2000" baseline="0">
                <a:solidFill>
                  <a:schemeClr val="accent3"/>
                </a:solidFill>
                <a:latin typeface="Rock Salt"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0ABF4476-4EEC-534F-8F86-E674F2C2C37D}"/>
              </a:ext>
            </a:extLst>
          </p:cNvPr>
          <p:cNvSpPr>
            <a:spLocks noGrp="1"/>
          </p:cNvSpPr>
          <p:nvPr>
            <p:ph type="dt" sz="half" idx="10"/>
          </p:nvPr>
        </p:nvSpPr>
        <p:spPr/>
        <p:txBody>
          <a:bodyPr/>
          <a:lstStyle/>
          <a:p>
            <a:fld id="{C5BC95A3-B125-574C-91C3-07CB0500B4D6}" type="datetime4">
              <a:rPr lang="en-US" smtClean="0"/>
              <a:t>May 13, 2020</a:t>
            </a:fld>
            <a:endParaRPr lang="en-US"/>
          </a:p>
        </p:txBody>
      </p:sp>
      <p:sp>
        <p:nvSpPr>
          <p:cNvPr id="5" name="Footer Placeholder 4">
            <a:extLst>
              <a:ext uri="{FF2B5EF4-FFF2-40B4-BE49-F238E27FC236}">
                <a16:creationId xmlns:a16="http://schemas.microsoft.com/office/drawing/2014/main" id="{5F20FB50-962F-A14A-A96F-DBC43B12F406}"/>
              </a:ext>
            </a:extLst>
          </p:cNvPr>
          <p:cNvSpPr>
            <a:spLocks noGrp="1"/>
          </p:cNvSpPr>
          <p:nvPr>
            <p:ph type="ftr" sz="quarter" idx="11"/>
          </p:nvPr>
        </p:nvSpPr>
        <p:spPr/>
        <p:txBody>
          <a:bodyPr/>
          <a:lstStyle/>
          <a:p>
            <a:r>
              <a:rPr lang="en-US"/>
              <a:t>Footer</a:t>
            </a:r>
            <a:endParaRPr lang="en-US" dirty="0"/>
          </a:p>
        </p:txBody>
      </p:sp>
      <p:sp>
        <p:nvSpPr>
          <p:cNvPr id="6" name="Slide Number Placeholder 5">
            <a:extLst>
              <a:ext uri="{FF2B5EF4-FFF2-40B4-BE49-F238E27FC236}">
                <a16:creationId xmlns:a16="http://schemas.microsoft.com/office/drawing/2014/main" id="{DBB1B71C-CE3A-1247-B404-971ACD86DA94}"/>
              </a:ext>
            </a:extLst>
          </p:cNvPr>
          <p:cNvSpPr>
            <a:spLocks noGrp="1"/>
          </p:cNvSpPr>
          <p:nvPr>
            <p:ph type="sldNum" sz="quarter" idx="12"/>
          </p:nvPr>
        </p:nvSpPr>
        <p:spPr/>
        <p:txBody>
          <a:bodyPr/>
          <a:lstStyle/>
          <a:p>
            <a:fld id="{2B9FC404-EBFC-1946-B2B4-3568E030A058}" type="slidenum">
              <a:rPr lang="en-US" smtClean="0"/>
              <a:pPr/>
              <a:t>‹#›</a:t>
            </a:fld>
            <a:endParaRPr lang="en-US"/>
          </a:p>
        </p:txBody>
      </p:sp>
      <p:pic>
        <p:nvPicPr>
          <p:cNvPr id="8" name="Graphic 7">
            <a:extLst>
              <a:ext uri="{FF2B5EF4-FFF2-40B4-BE49-F238E27FC236}">
                <a16:creationId xmlns:a16="http://schemas.microsoft.com/office/drawing/2014/main" id="{C12D62E8-FAE4-6949-849F-BFEEB89BEB6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28600" y="6424612"/>
            <a:ext cx="595315" cy="228601"/>
          </a:xfrm>
          <a:prstGeom prst="rect">
            <a:avLst/>
          </a:prstGeom>
        </p:spPr>
      </p:pic>
    </p:spTree>
    <p:extLst>
      <p:ext uri="{BB962C8B-B14F-4D97-AF65-F5344CB8AC3E}">
        <p14:creationId xmlns:p14="http://schemas.microsoft.com/office/powerpoint/2010/main" val="17036910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 Green">
    <p:bg>
      <p:bgPr>
        <a:gradFill>
          <a:gsLst>
            <a:gs pos="25000">
              <a:schemeClr val="accent2"/>
            </a:gs>
            <a:gs pos="100000">
              <a:schemeClr val="accent1"/>
            </a:gs>
          </a:gsLst>
          <a:path path="circle">
            <a:fillToRect l="50000" t="50000" r="50000" b="50000"/>
          </a:path>
        </a:gradFill>
        <a:effectLst/>
      </p:bgPr>
    </p:bg>
    <p:spTree>
      <p:nvGrpSpPr>
        <p:cNvPr id="1" name=""/>
        <p:cNvGrpSpPr/>
        <p:nvPr/>
      </p:nvGrpSpPr>
      <p:grpSpPr>
        <a:xfrm>
          <a:off x="0" y="0"/>
          <a:ext cx="0" cy="0"/>
          <a:chOff x="0" y="0"/>
          <a:chExt cx="0" cy="0"/>
        </a:xfrm>
      </p:grpSpPr>
      <p:pic>
        <p:nvPicPr>
          <p:cNvPr id="17" name="Graphic 16">
            <a:extLst>
              <a:ext uri="{FF2B5EF4-FFF2-40B4-BE49-F238E27FC236}">
                <a16:creationId xmlns:a16="http://schemas.microsoft.com/office/drawing/2014/main" id="{72C72C1B-B113-2D4A-83AD-F30225CA839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5723466"/>
            <a:ext cx="9144000" cy="1134534"/>
          </a:xfrm>
          <a:prstGeom prst="rect">
            <a:avLst/>
          </a:prstGeom>
        </p:spPr>
      </p:pic>
      <p:sp>
        <p:nvSpPr>
          <p:cNvPr id="2" name="Title 1"/>
          <p:cNvSpPr>
            <a:spLocks noGrp="1"/>
          </p:cNvSpPr>
          <p:nvPr>
            <p:ph type="title"/>
          </p:nvPr>
        </p:nvSpPr>
        <p:spPr>
          <a:xfrm>
            <a:off x="623888" y="932985"/>
            <a:ext cx="7886700" cy="2852737"/>
          </a:xfrm>
        </p:spPr>
        <p:txBody>
          <a:bodyPr anchor="b">
            <a:normAutofit/>
          </a:bodyPr>
          <a:lstStyle>
            <a:lvl1pPr algn="ctr">
              <a:defRPr sz="5000" baseline="0">
                <a:solidFill>
                  <a:schemeClr val="bg1"/>
                </a:solidFill>
              </a:defRPr>
            </a:lvl1pPr>
          </a:lstStyle>
          <a:p>
            <a:r>
              <a:rPr lang="en-US" dirty="0"/>
              <a:t>Click to edit Master title style</a:t>
            </a:r>
          </a:p>
        </p:txBody>
      </p:sp>
      <p:sp>
        <p:nvSpPr>
          <p:cNvPr id="3" name="Text Placeholder 2"/>
          <p:cNvSpPr>
            <a:spLocks noGrp="1"/>
          </p:cNvSpPr>
          <p:nvPr>
            <p:ph type="body" idx="1" hasCustomPrompt="1"/>
          </p:nvPr>
        </p:nvSpPr>
        <p:spPr>
          <a:xfrm>
            <a:off x="623888" y="3891366"/>
            <a:ext cx="7886700" cy="1500187"/>
          </a:xfrm>
        </p:spPr>
        <p:txBody>
          <a:bodyPr>
            <a:normAutofit/>
          </a:bodyPr>
          <a:lstStyle>
            <a:lvl1pPr marL="0" indent="0" algn="ctr">
              <a:lnSpc>
                <a:spcPct val="100000"/>
              </a:lnSpc>
              <a:buNone/>
              <a:defRPr sz="2000" baseline="0">
                <a:solidFill>
                  <a:schemeClr val="accent3"/>
                </a:solidFill>
                <a:latin typeface="Rock Salt"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14" name="Date Placeholder 13">
            <a:extLst>
              <a:ext uri="{FF2B5EF4-FFF2-40B4-BE49-F238E27FC236}">
                <a16:creationId xmlns:a16="http://schemas.microsoft.com/office/drawing/2014/main" id="{9661903D-E2FF-6741-8224-0DC664B6E4FF}"/>
              </a:ext>
            </a:extLst>
          </p:cNvPr>
          <p:cNvSpPr>
            <a:spLocks noGrp="1"/>
          </p:cNvSpPr>
          <p:nvPr>
            <p:ph type="dt" sz="half" idx="10"/>
          </p:nvPr>
        </p:nvSpPr>
        <p:spPr/>
        <p:txBody>
          <a:bodyPr/>
          <a:lstStyle/>
          <a:p>
            <a:fld id="{206E6B78-9C82-154E-B3A5-C6B5EC278BE1}" type="datetime4">
              <a:rPr lang="en-US" smtClean="0"/>
              <a:t>May 13, 2020</a:t>
            </a:fld>
            <a:endParaRPr lang="en-US"/>
          </a:p>
        </p:txBody>
      </p:sp>
      <p:sp>
        <p:nvSpPr>
          <p:cNvPr id="15" name="Footer Placeholder 14">
            <a:extLst>
              <a:ext uri="{FF2B5EF4-FFF2-40B4-BE49-F238E27FC236}">
                <a16:creationId xmlns:a16="http://schemas.microsoft.com/office/drawing/2014/main" id="{2DF21931-6964-4541-A182-D40826C1ABBE}"/>
              </a:ext>
            </a:extLst>
          </p:cNvPr>
          <p:cNvSpPr>
            <a:spLocks noGrp="1"/>
          </p:cNvSpPr>
          <p:nvPr>
            <p:ph type="ftr" sz="quarter" idx="11"/>
          </p:nvPr>
        </p:nvSpPr>
        <p:spPr/>
        <p:txBody>
          <a:bodyPr/>
          <a:lstStyle/>
          <a:p>
            <a:r>
              <a:rPr lang="en-US"/>
              <a:t>Footer</a:t>
            </a:r>
            <a:endParaRPr lang="en-US" dirty="0"/>
          </a:p>
        </p:txBody>
      </p:sp>
      <p:sp>
        <p:nvSpPr>
          <p:cNvPr id="16" name="Slide Number Placeholder 15">
            <a:extLst>
              <a:ext uri="{FF2B5EF4-FFF2-40B4-BE49-F238E27FC236}">
                <a16:creationId xmlns:a16="http://schemas.microsoft.com/office/drawing/2014/main" id="{3DE0E2BC-C6D9-9444-899C-96B84821A41F}"/>
              </a:ext>
            </a:extLst>
          </p:cNvPr>
          <p:cNvSpPr>
            <a:spLocks noGrp="1"/>
          </p:cNvSpPr>
          <p:nvPr>
            <p:ph type="sldNum" sz="quarter" idx="12"/>
          </p:nvPr>
        </p:nvSpPr>
        <p:spPr/>
        <p:txBody>
          <a:bodyPr/>
          <a:lstStyle/>
          <a:p>
            <a:fld id="{2B9FC404-EBFC-1946-B2B4-3568E030A058}" type="slidenum">
              <a:rPr lang="en-US" smtClean="0"/>
              <a:pPr/>
              <a:t>‹#›</a:t>
            </a:fld>
            <a:endParaRPr lang="en-US"/>
          </a:p>
        </p:txBody>
      </p:sp>
      <p:pic>
        <p:nvPicPr>
          <p:cNvPr id="8" name="Graphic 7">
            <a:extLst>
              <a:ext uri="{FF2B5EF4-FFF2-40B4-BE49-F238E27FC236}">
                <a16:creationId xmlns:a16="http://schemas.microsoft.com/office/drawing/2014/main" id="{3207A8A3-C374-C742-BA1A-C27148EE35E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28600" y="6424612"/>
            <a:ext cx="595315" cy="228601"/>
          </a:xfrm>
          <a:prstGeom prst="rect">
            <a:avLst/>
          </a:prstGeom>
        </p:spPr>
      </p:pic>
    </p:spTree>
    <p:extLst>
      <p:ext uri="{BB962C8B-B14F-4D97-AF65-F5344CB8AC3E}">
        <p14:creationId xmlns:p14="http://schemas.microsoft.com/office/powerpoint/2010/main" val="2629171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 Violet">
    <p:bg>
      <p:bgPr>
        <a:gradFill>
          <a:gsLst>
            <a:gs pos="25000">
              <a:schemeClr val="accent4"/>
            </a:gs>
            <a:gs pos="100000">
              <a:schemeClr val="accent3"/>
            </a:gs>
          </a:gsLst>
          <a:path path="circle">
            <a:fillToRect l="50000" t="50000" r="50000" b="50000"/>
          </a:path>
        </a:gradFill>
        <a:effectLst/>
      </p:bgPr>
    </p:bg>
    <p:spTree>
      <p:nvGrpSpPr>
        <p:cNvPr id="1" name=""/>
        <p:cNvGrpSpPr/>
        <p:nvPr/>
      </p:nvGrpSpPr>
      <p:grpSpPr>
        <a:xfrm>
          <a:off x="0" y="0"/>
          <a:ext cx="0" cy="0"/>
          <a:chOff x="0" y="0"/>
          <a:chExt cx="0" cy="0"/>
        </a:xfrm>
      </p:grpSpPr>
      <p:pic>
        <p:nvPicPr>
          <p:cNvPr id="17" name="Graphic 16">
            <a:extLst>
              <a:ext uri="{FF2B5EF4-FFF2-40B4-BE49-F238E27FC236}">
                <a16:creationId xmlns:a16="http://schemas.microsoft.com/office/drawing/2014/main" id="{72C72C1B-B113-2D4A-83AD-F30225CA839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5723466"/>
            <a:ext cx="9144000" cy="1134534"/>
          </a:xfrm>
          <a:prstGeom prst="rect">
            <a:avLst/>
          </a:prstGeom>
        </p:spPr>
      </p:pic>
      <p:sp>
        <p:nvSpPr>
          <p:cNvPr id="2" name="Title 1"/>
          <p:cNvSpPr>
            <a:spLocks noGrp="1"/>
          </p:cNvSpPr>
          <p:nvPr>
            <p:ph type="title"/>
          </p:nvPr>
        </p:nvSpPr>
        <p:spPr>
          <a:xfrm>
            <a:off x="623888" y="932985"/>
            <a:ext cx="7886700" cy="2852737"/>
          </a:xfrm>
        </p:spPr>
        <p:txBody>
          <a:bodyPr anchor="b">
            <a:normAutofit/>
          </a:bodyPr>
          <a:lstStyle>
            <a:lvl1pPr algn="ctr">
              <a:defRPr sz="5000" baseline="0">
                <a:solidFill>
                  <a:schemeClr val="bg1"/>
                </a:solidFill>
              </a:defRPr>
            </a:lvl1pPr>
          </a:lstStyle>
          <a:p>
            <a:r>
              <a:rPr lang="en-US" dirty="0"/>
              <a:t>Click to edit Master title style</a:t>
            </a:r>
          </a:p>
        </p:txBody>
      </p:sp>
      <p:sp>
        <p:nvSpPr>
          <p:cNvPr id="3" name="Text Placeholder 2"/>
          <p:cNvSpPr>
            <a:spLocks noGrp="1"/>
          </p:cNvSpPr>
          <p:nvPr>
            <p:ph type="body" idx="1" hasCustomPrompt="1"/>
          </p:nvPr>
        </p:nvSpPr>
        <p:spPr>
          <a:xfrm>
            <a:off x="623888" y="3891366"/>
            <a:ext cx="7886700" cy="1500187"/>
          </a:xfrm>
        </p:spPr>
        <p:txBody>
          <a:bodyPr>
            <a:normAutofit/>
          </a:bodyPr>
          <a:lstStyle>
            <a:lvl1pPr marL="0" indent="0" algn="ctr">
              <a:lnSpc>
                <a:spcPct val="100000"/>
              </a:lnSpc>
              <a:buNone/>
              <a:defRPr sz="2000" baseline="0">
                <a:solidFill>
                  <a:schemeClr val="bg1"/>
                </a:solidFill>
                <a:latin typeface="Rock Salt"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14" name="Date Placeholder 13">
            <a:extLst>
              <a:ext uri="{FF2B5EF4-FFF2-40B4-BE49-F238E27FC236}">
                <a16:creationId xmlns:a16="http://schemas.microsoft.com/office/drawing/2014/main" id="{9661903D-E2FF-6741-8224-0DC664B6E4FF}"/>
              </a:ext>
            </a:extLst>
          </p:cNvPr>
          <p:cNvSpPr>
            <a:spLocks noGrp="1"/>
          </p:cNvSpPr>
          <p:nvPr>
            <p:ph type="dt" sz="half" idx="10"/>
          </p:nvPr>
        </p:nvSpPr>
        <p:spPr/>
        <p:txBody>
          <a:bodyPr/>
          <a:lstStyle/>
          <a:p>
            <a:fld id="{FE4C7BE1-EA81-1B47-8A85-AB74045AD926}" type="datetime4">
              <a:rPr lang="en-US" smtClean="0"/>
              <a:t>May 13, 2020</a:t>
            </a:fld>
            <a:endParaRPr lang="en-US"/>
          </a:p>
        </p:txBody>
      </p:sp>
      <p:sp>
        <p:nvSpPr>
          <p:cNvPr id="15" name="Footer Placeholder 14">
            <a:extLst>
              <a:ext uri="{FF2B5EF4-FFF2-40B4-BE49-F238E27FC236}">
                <a16:creationId xmlns:a16="http://schemas.microsoft.com/office/drawing/2014/main" id="{2DF21931-6964-4541-A182-D40826C1ABBE}"/>
              </a:ext>
            </a:extLst>
          </p:cNvPr>
          <p:cNvSpPr>
            <a:spLocks noGrp="1"/>
          </p:cNvSpPr>
          <p:nvPr>
            <p:ph type="ftr" sz="quarter" idx="11"/>
          </p:nvPr>
        </p:nvSpPr>
        <p:spPr/>
        <p:txBody>
          <a:bodyPr/>
          <a:lstStyle/>
          <a:p>
            <a:r>
              <a:rPr lang="en-US"/>
              <a:t>Footer</a:t>
            </a:r>
            <a:endParaRPr lang="en-US" dirty="0"/>
          </a:p>
        </p:txBody>
      </p:sp>
      <p:sp>
        <p:nvSpPr>
          <p:cNvPr id="16" name="Slide Number Placeholder 15">
            <a:extLst>
              <a:ext uri="{FF2B5EF4-FFF2-40B4-BE49-F238E27FC236}">
                <a16:creationId xmlns:a16="http://schemas.microsoft.com/office/drawing/2014/main" id="{3DE0E2BC-C6D9-9444-899C-96B84821A41F}"/>
              </a:ext>
            </a:extLst>
          </p:cNvPr>
          <p:cNvSpPr>
            <a:spLocks noGrp="1"/>
          </p:cNvSpPr>
          <p:nvPr>
            <p:ph type="sldNum" sz="quarter" idx="12"/>
          </p:nvPr>
        </p:nvSpPr>
        <p:spPr/>
        <p:txBody>
          <a:bodyPr/>
          <a:lstStyle/>
          <a:p>
            <a:fld id="{2B9FC404-EBFC-1946-B2B4-3568E030A058}" type="slidenum">
              <a:rPr lang="en-US" smtClean="0"/>
              <a:pPr/>
              <a:t>‹#›</a:t>
            </a:fld>
            <a:endParaRPr lang="en-US"/>
          </a:p>
        </p:txBody>
      </p:sp>
      <p:pic>
        <p:nvPicPr>
          <p:cNvPr id="8" name="Graphic 7">
            <a:extLst>
              <a:ext uri="{FF2B5EF4-FFF2-40B4-BE49-F238E27FC236}">
                <a16:creationId xmlns:a16="http://schemas.microsoft.com/office/drawing/2014/main" id="{86D9E910-6265-8142-B618-917D5C06C3C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28600" y="6424612"/>
            <a:ext cx="595315" cy="228601"/>
          </a:xfrm>
          <a:prstGeom prst="rect">
            <a:avLst/>
          </a:prstGeom>
        </p:spPr>
      </p:pic>
    </p:spTree>
    <p:extLst>
      <p:ext uri="{BB962C8B-B14F-4D97-AF65-F5344CB8AC3E}">
        <p14:creationId xmlns:p14="http://schemas.microsoft.com/office/powerpoint/2010/main" val="11937236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 Yellow">
    <p:bg>
      <p:bgPr>
        <a:gradFill>
          <a:gsLst>
            <a:gs pos="25000">
              <a:schemeClr val="accent6"/>
            </a:gs>
            <a:gs pos="100000">
              <a:schemeClr val="accent5"/>
            </a:gs>
          </a:gsLst>
          <a:path path="circle">
            <a:fillToRect l="50000" t="50000" r="50000" b="50000"/>
          </a:path>
        </a:gradFill>
        <a:effectLst/>
      </p:bgPr>
    </p:bg>
    <p:spTree>
      <p:nvGrpSpPr>
        <p:cNvPr id="1" name=""/>
        <p:cNvGrpSpPr/>
        <p:nvPr/>
      </p:nvGrpSpPr>
      <p:grpSpPr>
        <a:xfrm>
          <a:off x="0" y="0"/>
          <a:ext cx="0" cy="0"/>
          <a:chOff x="0" y="0"/>
          <a:chExt cx="0" cy="0"/>
        </a:xfrm>
      </p:grpSpPr>
      <p:pic>
        <p:nvPicPr>
          <p:cNvPr id="17" name="Graphic 16">
            <a:extLst>
              <a:ext uri="{FF2B5EF4-FFF2-40B4-BE49-F238E27FC236}">
                <a16:creationId xmlns:a16="http://schemas.microsoft.com/office/drawing/2014/main" id="{72C72C1B-B113-2D4A-83AD-F30225CA839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5723466"/>
            <a:ext cx="9144000" cy="1134534"/>
          </a:xfrm>
          <a:prstGeom prst="rect">
            <a:avLst/>
          </a:prstGeom>
        </p:spPr>
      </p:pic>
      <p:sp>
        <p:nvSpPr>
          <p:cNvPr id="2" name="Title 1"/>
          <p:cNvSpPr>
            <a:spLocks noGrp="1"/>
          </p:cNvSpPr>
          <p:nvPr>
            <p:ph type="title"/>
          </p:nvPr>
        </p:nvSpPr>
        <p:spPr>
          <a:xfrm>
            <a:off x="623888" y="932985"/>
            <a:ext cx="7886700" cy="2852737"/>
          </a:xfrm>
        </p:spPr>
        <p:txBody>
          <a:bodyPr anchor="b">
            <a:normAutofit/>
          </a:bodyPr>
          <a:lstStyle>
            <a:lvl1pPr algn="ctr">
              <a:defRPr sz="5000" baseline="0">
                <a:solidFill>
                  <a:schemeClr val="bg1"/>
                </a:solidFill>
              </a:defRPr>
            </a:lvl1pPr>
          </a:lstStyle>
          <a:p>
            <a:r>
              <a:rPr lang="en-US" dirty="0"/>
              <a:t>Click to edit Master title style</a:t>
            </a:r>
          </a:p>
        </p:txBody>
      </p:sp>
      <p:sp>
        <p:nvSpPr>
          <p:cNvPr id="3" name="Text Placeholder 2"/>
          <p:cNvSpPr>
            <a:spLocks noGrp="1"/>
          </p:cNvSpPr>
          <p:nvPr>
            <p:ph type="body" idx="1" hasCustomPrompt="1"/>
          </p:nvPr>
        </p:nvSpPr>
        <p:spPr>
          <a:xfrm>
            <a:off x="623888" y="3891366"/>
            <a:ext cx="7886700" cy="1500187"/>
          </a:xfrm>
        </p:spPr>
        <p:txBody>
          <a:bodyPr>
            <a:normAutofit/>
          </a:bodyPr>
          <a:lstStyle>
            <a:lvl1pPr marL="0" indent="0" algn="ctr">
              <a:lnSpc>
                <a:spcPct val="100000"/>
              </a:lnSpc>
              <a:buNone/>
              <a:defRPr sz="2000" baseline="0">
                <a:solidFill>
                  <a:schemeClr val="bg1"/>
                </a:solidFill>
                <a:latin typeface="Rock Salt"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14" name="Date Placeholder 13">
            <a:extLst>
              <a:ext uri="{FF2B5EF4-FFF2-40B4-BE49-F238E27FC236}">
                <a16:creationId xmlns:a16="http://schemas.microsoft.com/office/drawing/2014/main" id="{9661903D-E2FF-6741-8224-0DC664B6E4FF}"/>
              </a:ext>
            </a:extLst>
          </p:cNvPr>
          <p:cNvSpPr>
            <a:spLocks noGrp="1"/>
          </p:cNvSpPr>
          <p:nvPr>
            <p:ph type="dt" sz="half" idx="10"/>
          </p:nvPr>
        </p:nvSpPr>
        <p:spPr/>
        <p:txBody>
          <a:bodyPr/>
          <a:lstStyle/>
          <a:p>
            <a:fld id="{113516B0-5F07-7440-8909-7113ABA59A4B}" type="datetime4">
              <a:rPr lang="en-US" smtClean="0"/>
              <a:t>May 13, 2020</a:t>
            </a:fld>
            <a:endParaRPr lang="en-US"/>
          </a:p>
        </p:txBody>
      </p:sp>
      <p:sp>
        <p:nvSpPr>
          <p:cNvPr id="15" name="Footer Placeholder 14">
            <a:extLst>
              <a:ext uri="{FF2B5EF4-FFF2-40B4-BE49-F238E27FC236}">
                <a16:creationId xmlns:a16="http://schemas.microsoft.com/office/drawing/2014/main" id="{2DF21931-6964-4541-A182-D40826C1ABBE}"/>
              </a:ext>
            </a:extLst>
          </p:cNvPr>
          <p:cNvSpPr>
            <a:spLocks noGrp="1"/>
          </p:cNvSpPr>
          <p:nvPr>
            <p:ph type="ftr" sz="quarter" idx="11"/>
          </p:nvPr>
        </p:nvSpPr>
        <p:spPr/>
        <p:txBody>
          <a:bodyPr/>
          <a:lstStyle/>
          <a:p>
            <a:r>
              <a:rPr lang="en-US"/>
              <a:t>Footer</a:t>
            </a:r>
            <a:endParaRPr lang="en-US" dirty="0"/>
          </a:p>
        </p:txBody>
      </p:sp>
      <p:sp>
        <p:nvSpPr>
          <p:cNvPr id="16" name="Slide Number Placeholder 15">
            <a:extLst>
              <a:ext uri="{FF2B5EF4-FFF2-40B4-BE49-F238E27FC236}">
                <a16:creationId xmlns:a16="http://schemas.microsoft.com/office/drawing/2014/main" id="{3DE0E2BC-C6D9-9444-899C-96B84821A41F}"/>
              </a:ext>
            </a:extLst>
          </p:cNvPr>
          <p:cNvSpPr>
            <a:spLocks noGrp="1"/>
          </p:cNvSpPr>
          <p:nvPr>
            <p:ph type="sldNum" sz="quarter" idx="12"/>
          </p:nvPr>
        </p:nvSpPr>
        <p:spPr/>
        <p:txBody>
          <a:bodyPr/>
          <a:lstStyle/>
          <a:p>
            <a:fld id="{2B9FC404-EBFC-1946-B2B4-3568E030A058}" type="slidenum">
              <a:rPr lang="en-US" smtClean="0"/>
              <a:pPr/>
              <a:t>‹#›</a:t>
            </a:fld>
            <a:endParaRPr lang="en-US"/>
          </a:p>
        </p:txBody>
      </p:sp>
      <p:pic>
        <p:nvPicPr>
          <p:cNvPr id="8" name="Graphic 7">
            <a:extLst>
              <a:ext uri="{FF2B5EF4-FFF2-40B4-BE49-F238E27FC236}">
                <a16:creationId xmlns:a16="http://schemas.microsoft.com/office/drawing/2014/main" id="{604FA030-748F-4646-A808-3D40695CC23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28600" y="6424612"/>
            <a:ext cx="595315" cy="228601"/>
          </a:xfrm>
          <a:prstGeom prst="rect">
            <a:avLst/>
          </a:prstGeom>
        </p:spPr>
      </p:pic>
    </p:spTree>
    <p:extLst>
      <p:ext uri="{BB962C8B-B14F-4D97-AF65-F5344CB8AC3E}">
        <p14:creationId xmlns:p14="http://schemas.microsoft.com/office/powerpoint/2010/main" val="34895333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396DC43-97C2-2B45-994D-9314C59FB91B}" type="datetime4">
              <a:rPr lang="en-US" smtClean="0"/>
              <a:t>May 13, 2020</a:t>
            </a:fld>
            <a:endParaRPr lang="en-US"/>
          </a:p>
        </p:txBody>
      </p:sp>
      <p:sp>
        <p:nvSpPr>
          <p:cNvPr id="4" name="Footer Placeholder 3"/>
          <p:cNvSpPr>
            <a:spLocks noGrp="1"/>
          </p:cNvSpPr>
          <p:nvPr>
            <p:ph type="ftr" sz="quarter" idx="11"/>
          </p:nvPr>
        </p:nvSpPr>
        <p:spPr/>
        <p:txBody>
          <a:bodyPr/>
          <a:lstStyle/>
          <a:p>
            <a:r>
              <a:rPr lang="en-US"/>
              <a:t>Footer</a:t>
            </a:r>
          </a:p>
        </p:txBody>
      </p:sp>
      <p:sp>
        <p:nvSpPr>
          <p:cNvPr id="5" name="Slide Number Placeholder 4"/>
          <p:cNvSpPr>
            <a:spLocks noGrp="1"/>
          </p:cNvSpPr>
          <p:nvPr>
            <p:ph type="sldNum" sz="quarter" idx="12"/>
          </p:nvPr>
        </p:nvSpPr>
        <p:spPr/>
        <p:txBody>
          <a:bodyPr/>
          <a:lstStyle/>
          <a:p>
            <a:fld id="{2B9FC404-EBFC-1946-B2B4-3568E030A058}" type="slidenum">
              <a:rPr lang="en-US" smtClean="0"/>
              <a:t>‹#›</a:t>
            </a:fld>
            <a:endParaRPr lang="en-US"/>
          </a:p>
        </p:txBody>
      </p:sp>
      <p:sp>
        <p:nvSpPr>
          <p:cNvPr id="6" name="Rectangle 5">
            <a:extLst>
              <a:ext uri="{FF2B5EF4-FFF2-40B4-BE49-F238E27FC236}">
                <a16:creationId xmlns:a16="http://schemas.microsoft.com/office/drawing/2014/main" id="{0E357205-C11B-2B42-A1E4-DE3767E5B817}"/>
              </a:ext>
            </a:extLst>
          </p:cNvPr>
          <p:cNvSpPr/>
          <p:nvPr userDrawn="1"/>
        </p:nvSpPr>
        <p:spPr>
          <a:xfrm>
            <a:off x="0" y="-1"/>
            <a:ext cx="9144000" cy="4572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240088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90D115C-7200-534C-913D-FB09FC429944}" type="datetime4">
              <a:rPr lang="en-US" smtClean="0"/>
              <a:t>May 13, 2020</a:t>
            </a:fld>
            <a:endParaRPr lang="en-US"/>
          </a:p>
        </p:txBody>
      </p:sp>
      <p:sp>
        <p:nvSpPr>
          <p:cNvPr id="3" name="Footer Placeholder 2"/>
          <p:cNvSpPr>
            <a:spLocks noGrp="1"/>
          </p:cNvSpPr>
          <p:nvPr>
            <p:ph type="ftr" sz="quarter" idx="11"/>
          </p:nvPr>
        </p:nvSpPr>
        <p:spPr/>
        <p:txBody>
          <a:bodyPr/>
          <a:lstStyle/>
          <a:p>
            <a:r>
              <a:rPr lang="en-US"/>
              <a:t>Footer</a:t>
            </a:r>
          </a:p>
        </p:txBody>
      </p:sp>
      <p:sp>
        <p:nvSpPr>
          <p:cNvPr id="4" name="Slide Number Placeholder 3"/>
          <p:cNvSpPr>
            <a:spLocks noGrp="1"/>
          </p:cNvSpPr>
          <p:nvPr>
            <p:ph type="sldNum" sz="quarter" idx="12"/>
          </p:nvPr>
        </p:nvSpPr>
        <p:spPr/>
        <p:txBody>
          <a:bodyPr/>
          <a:lstStyle/>
          <a:p>
            <a:fld id="{2B9FC404-EBFC-1946-B2B4-3568E030A058}" type="slidenum">
              <a:rPr lang="en-US" smtClean="0"/>
              <a:t>‹#›</a:t>
            </a:fld>
            <a:endParaRPr lang="en-US"/>
          </a:p>
        </p:txBody>
      </p:sp>
      <p:sp>
        <p:nvSpPr>
          <p:cNvPr id="5" name="Rectangle 4">
            <a:extLst>
              <a:ext uri="{FF2B5EF4-FFF2-40B4-BE49-F238E27FC236}">
                <a16:creationId xmlns:a16="http://schemas.microsoft.com/office/drawing/2014/main" id="{6AD69BB9-5736-C849-9937-B75A7B9ECBA8}"/>
              </a:ext>
            </a:extLst>
          </p:cNvPr>
          <p:cNvSpPr/>
          <p:nvPr userDrawn="1"/>
        </p:nvSpPr>
        <p:spPr>
          <a:xfrm>
            <a:off x="0" y="-1"/>
            <a:ext cx="9144000" cy="4572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636882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sv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4" Type="http://schemas.openxmlformats.org/officeDocument/2006/relationships/slideLayout" Target="../slideLayouts/slideLayout13.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image" Target="../media/image1.png"/><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image" Target="../media/image2.sv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image" Target="../media/image2.svg"/><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image" Target="../media/image1.png"/><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theme" Target="../theme/theme4.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228600"/>
            <a:ext cx="8686800" cy="1143000"/>
          </a:xfrm>
          <a:prstGeom prst="rect">
            <a:avLst/>
          </a:prstGeom>
        </p:spPr>
        <p:txBody>
          <a:bodyPr vert="horz" lIns="91440" tIns="45720" rIns="91440" bIns="45720" rtlCol="0" anchor="ctr" anchorCtr="0">
            <a:normAutofit/>
          </a:bodyPr>
          <a:lstStyle/>
          <a:p>
            <a:r>
              <a:rPr lang="en-US" dirty="0"/>
              <a:t>Click to edit Master title style</a:t>
            </a:r>
          </a:p>
        </p:txBody>
      </p:sp>
      <p:sp>
        <p:nvSpPr>
          <p:cNvPr id="3" name="Text Placeholder 2"/>
          <p:cNvSpPr>
            <a:spLocks noGrp="1"/>
          </p:cNvSpPr>
          <p:nvPr>
            <p:ph type="body" idx="1"/>
          </p:nvPr>
        </p:nvSpPr>
        <p:spPr>
          <a:xfrm>
            <a:off x="228600" y="1600200"/>
            <a:ext cx="86868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744930" y="6356351"/>
            <a:ext cx="1600200" cy="365125"/>
          </a:xfrm>
          <a:prstGeom prst="rect">
            <a:avLst/>
          </a:prstGeom>
        </p:spPr>
        <p:txBody>
          <a:bodyPr vert="horz" lIns="91440" tIns="45720" rIns="91440" bIns="45720" rtlCol="0" anchor="ctr"/>
          <a:lstStyle>
            <a:lvl1pPr algn="r">
              <a:defRPr sz="1000" baseline="0">
                <a:solidFill>
                  <a:schemeClr val="tx1">
                    <a:tint val="75000"/>
                  </a:schemeClr>
                </a:solidFill>
                <a:latin typeface="Montserrat" pitchFamily="2" charset="77"/>
              </a:defRPr>
            </a:lvl1pPr>
          </a:lstStyle>
          <a:p>
            <a:fld id="{79A5E511-0F7F-5043-AAC3-74669BC1B292}" type="datetime4">
              <a:rPr lang="en-US" smtClean="0"/>
              <a:t>May 13, 2020</a:t>
            </a:fld>
            <a:endParaRPr lang="en-US"/>
          </a:p>
        </p:txBody>
      </p:sp>
      <p:sp>
        <p:nvSpPr>
          <p:cNvPr id="5" name="Footer Placeholder 4"/>
          <p:cNvSpPr>
            <a:spLocks noGrp="1"/>
          </p:cNvSpPr>
          <p:nvPr>
            <p:ph type="ftr" sz="quarter" idx="3"/>
          </p:nvPr>
        </p:nvSpPr>
        <p:spPr>
          <a:xfrm>
            <a:off x="1008184" y="6356351"/>
            <a:ext cx="5623675" cy="365125"/>
          </a:xfrm>
          <a:prstGeom prst="rect">
            <a:avLst/>
          </a:prstGeom>
        </p:spPr>
        <p:txBody>
          <a:bodyPr vert="horz" lIns="91440" tIns="45720" rIns="91440" bIns="45720" rtlCol="0" anchor="ctr"/>
          <a:lstStyle>
            <a:lvl1pPr algn="l">
              <a:defRPr sz="1000" baseline="0">
                <a:solidFill>
                  <a:schemeClr val="tx1">
                    <a:tint val="75000"/>
                  </a:schemeClr>
                </a:solidFill>
                <a:latin typeface="Montserrat" pitchFamily="2" charset="77"/>
              </a:defRPr>
            </a:lvl1pPr>
          </a:lstStyle>
          <a:p>
            <a:r>
              <a:rPr lang="en-US"/>
              <a:t>Footer</a:t>
            </a:r>
            <a:endParaRPr lang="en-US" dirty="0"/>
          </a:p>
        </p:txBody>
      </p:sp>
      <p:sp>
        <p:nvSpPr>
          <p:cNvPr id="6" name="Slide Number Placeholder 5"/>
          <p:cNvSpPr>
            <a:spLocks noGrp="1"/>
          </p:cNvSpPr>
          <p:nvPr>
            <p:ph type="sldNum" sz="quarter" idx="4"/>
          </p:nvPr>
        </p:nvSpPr>
        <p:spPr>
          <a:xfrm>
            <a:off x="8458200" y="6356351"/>
            <a:ext cx="457200" cy="365125"/>
          </a:xfrm>
          <a:prstGeom prst="rect">
            <a:avLst/>
          </a:prstGeom>
        </p:spPr>
        <p:txBody>
          <a:bodyPr vert="horz" lIns="91440" tIns="45720" rIns="91440" bIns="45720" rtlCol="0" anchor="ctr"/>
          <a:lstStyle>
            <a:lvl1pPr algn="r">
              <a:defRPr sz="1000" b="1" baseline="0">
                <a:solidFill>
                  <a:schemeClr val="accent3"/>
                </a:solidFill>
                <a:latin typeface="Montserrat" pitchFamily="2" charset="77"/>
              </a:defRPr>
            </a:lvl1pPr>
          </a:lstStyle>
          <a:p>
            <a:fld id="{2B9FC404-EBFC-1946-B2B4-3568E030A058}" type="slidenum">
              <a:rPr lang="en-US" smtClean="0"/>
              <a:pPr/>
              <a:t>‹#›</a:t>
            </a:fld>
            <a:endParaRPr lang="en-US"/>
          </a:p>
        </p:txBody>
      </p:sp>
      <p:pic>
        <p:nvPicPr>
          <p:cNvPr id="7" name="Graphic 6">
            <a:extLst>
              <a:ext uri="{FF2B5EF4-FFF2-40B4-BE49-F238E27FC236}">
                <a16:creationId xmlns:a16="http://schemas.microsoft.com/office/drawing/2014/main" id="{8C8AA8FC-13DC-FA49-8ECB-9BC72190E651}"/>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228600" y="6424612"/>
            <a:ext cx="595315" cy="228601"/>
          </a:xfrm>
          <a:prstGeom prst="rect">
            <a:avLst/>
          </a:prstGeom>
        </p:spPr>
      </p:pic>
    </p:spTree>
    <p:extLst>
      <p:ext uri="{BB962C8B-B14F-4D97-AF65-F5344CB8AC3E}">
        <p14:creationId xmlns:p14="http://schemas.microsoft.com/office/powerpoint/2010/main" val="2988850783"/>
      </p:ext>
    </p:extLst>
  </p:cSld>
  <p:clrMap bg1="lt1" tx1="dk1" bg2="lt2" tx2="dk2" accent1="accent1" accent2="accent2" accent3="accent3" accent4="accent4" accent5="accent5" accent6="accent6" hlink="hlink" folHlink="folHlink"/>
  <p:sldLayoutIdLst>
    <p:sldLayoutId id="2147483851" r:id="rId1"/>
    <p:sldLayoutId id="2147483853" r:id="rId2"/>
    <p:sldLayoutId id="2147483854" r:id="rId3"/>
    <p:sldLayoutId id="2147483862" r:id="rId4"/>
    <p:sldLayoutId id="2147483852" r:id="rId5"/>
    <p:sldLayoutId id="2147483863" r:id="rId6"/>
    <p:sldLayoutId id="2147483864" r:id="rId7"/>
    <p:sldLayoutId id="2147483855" r:id="rId8"/>
    <p:sldLayoutId id="2147483856" r:id="rId9"/>
  </p:sldLayoutIdLst>
  <p:hf hdr="0"/>
  <p:txStyles>
    <p:titleStyle>
      <a:lvl1pPr algn="l" defTabSz="914400" rtl="0" eaLnBrk="1" latinLnBrk="0" hangingPunct="1">
        <a:lnSpc>
          <a:spcPct val="90000"/>
        </a:lnSpc>
        <a:spcBef>
          <a:spcPct val="0"/>
        </a:spcBef>
        <a:buNone/>
        <a:defRPr sz="3800" b="1" i="0" kern="1200" spc="0" baseline="0">
          <a:solidFill>
            <a:schemeClr val="accent1"/>
          </a:solidFill>
          <a:latin typeface="Montserrat"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spc="0" baseline="0">
          <a:solidFill>
            <a:schemeClr val="tx2"/>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spc="0" baseline="0">
          <a:solidFill>
            <a:schemeClr val="tx2"/>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spc="0" baseline="0">
          <a:solidFill>
            <a:schemeClr val="tx2"/>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500" kern="1200" spc="0" baseline="0">
          <a:solidFill>
            <a:schemeClr val="tx2"/>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500" kern="1200" spc="0" baseline="0">
          <a:solidFill>
            <a:schemeClr val="tx2"/>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228600"/>
            <a:ext cx="8686800" cy="1143000"/>
          </a:xfrm>
          <a:prstGeom prst="rect">
            <a:avLst/>
          </a:prstGeom>
        </p:spPr>
        <p:txBody>
          <a:bodyPr vert="horz" lIns="91440" tIns="45720" rIns="91440" bIns="45720" rtlCol="0" anchor="ctr" anchorCtr="0">
            <a:normAutofit/>
          </a:bodyPr>
          <a:lstStyle/>
          <a:p>
            <a:r>
              <a:rPr lang="en-US" dirty="0"/>
              <a:t>Click to edit Master title style</a:t>
            </a:r>
          </a:p>
        </p:txBody>
      </p:sp>
      <p:sp>
        <p:nvSpPr>
          <p:cNvPr id="3" name="Text Placeholder 2"/>
          <p:cNvSpPr>
            <a:spLocks noGrp="1"/>
          </p:cNvSpPr>
          <p:nvPr>
            <p:ph type="body" idx="1"/>
          </p:nvPr>
        </p:nvSpPr>
        <p:spPr>
          <a:xfrm>
            <a:off x="228600" y="1600200"/>
            <a:ext cx="86868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03123474"/>
      </p:ext>
    </p:extLst>
  </p:cSld>
  <p:clrMap bg1="lt1" tx1="dk1" bg2="lt2" tx2="dk2" accent1="accent1" accent2="accent2" accent3="accent3" accent4="accent4" accent5="accent5" accent6="accent6" hlink="hlink" folHlink="folHlink"/>
  <p:sldLayoutIdLst>
    <p:sldLayoutId id="2147483889" r:id="rId1"/>
    <p:sldLayoutId id="2147483891" r:id="rId2"/>
    <p:sldLayoutId id="2147483870" r:id="rId3"/>
    <p:sldLayoutId id="2147483871" r:id="rId4"/>
    <p:sldLayoutId id="2147483885" r:id="rId5"/>
    <p:sldLayoutId id="2147483886" r:id="rId6"/>
    <p:sldLayoutId id="2147483887" r:id="rId7"/>
    <p:sldLayoutId id="2147483888" r:id="rId8"/>
  </p:sldLayoutIdLst>
  <p:hf hdr="0"/>
  <p:txStyles>
    <p:titleStyle>
      <a:lvl1pPr algn="l" defTabSz="914400" rtl="0" eaLnBrk="1" latinLnBrk="0" hangingPunct="1">
        <a:lnSpc>
          <a:spcPct val="90000"/>
        </a:lnSpc>
        <a:spcBef>
          <a:spcPct val="0"/>
        </a:spcBef>
        <a:buNone/>
        <a:defRPr sz="3800" b="1" i="0" kern="1200" spc="0" baseline="0">
          <a:solidFill>
            <a:schemeClr val="accent1"/>
          </a:solidFill>
          <a:latin typeface="Montserrat"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spc="0" baseline="0">
          <a:solidFill>
            <a:schemeClr val="tx2"/>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spc="0" baseline="0">
          <a:solidFill>
            <a:schemeClr val="tx2"/>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spc="0" baseline="0">
          <a:solidFill>
            <a:schemeClr val="tx2"/>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500" kern="1200" spc="0" baseline="0">
          <a:solidFill>
            <a:schemeClr val="tx2"/>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500" kern="1200" spc="0" baseline="0">
          <a:solidFill>
            <a:schemeClr val="tx2"/>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228600"/>
            <a:ext cx="8686800" cy="1143000"/>
          </a:xfrm>
          <a:prstGeom prst="rect">
            <a:avLst/>
          </a:prstGeom>
        </p:spPr>
        <p:txBody>
          <a:bodyPr vert="horz" lIns="91440" tIns="45720" rIns="91440" bIns="45720" rtlCol="0" anchor="ctr" anchorCtr="0">
            <a:normAutofit/>
          </a:bodyPr>
          <a:lstStyle/>
          <a:p>
            <a:r>
              <a:rPr lang="en-US" dirty="0"/>
              <a:t>Click to edit Master title style</a:t>
            </a:r>
          </a:p>
        </p:txBody>
      </p:sp>
      <p:sp>
        <p:nvSpPr>
          <p:cNvPr id="3" name="Text Placeholder 2"/>
          <p:cNvSpPr>
            <a:spLocks noGrp="1"/>
          </p:cNvSpPr>
          <p:nvPr>
            <p:ph type="body" idx="1"/>
          </p:nvPr>
        </p:nvSpPr>
        <p:spPr>
          <a:xfrm>
            <a:off x="228600" y="1600200"/>
            <a:ext cx="86868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744930" y="6356351"/>
            <a:ext cx="1600200" cy="365125"/>
          </a:xfrm>
          <a:prstGeom prst="rect">
            <a:avLst/>
          </a:prstGeom>
        </p:spPr>
        <p:txBody>
          <a:bodyPr vert="horz" lIns="91440" tIns="45720" rIns="91440" bIns="45720" rtlCol="0" anchor="ctr"/>
          <a:lstStyle>
            <a:lvl1pPr algn="r">
              <a:defRPr sz="1000" baseline="0">
                <a:solidFill>
                  <a:schemeClr val="tx1">
                    <a:tint val="75000"/>
                  </a:schemeClr>
                </a:solidFill>
                <a:latin typeface="Montserrat" pitchFamily="2" charset="77"/>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79A5E511-0F7F-5043-AAC3-74669BC1B292}" type="datetime4">
              <a:rPr kumimoji="0" lang="en-US" sz="1000" b="0" i="0" u="none" strike="noStrike" kern="1200" cap="none" spc="0" normalizeH="0" baseline="0" noProof="0" smtClean="0">
                <a:ln>
                  <a:noFill/>
                </a:ln>
                <a:solidFill>
                  <a:srgbClr val="000000">
                    <a:tint val="75000"/>
                  </a:srgbClr>
                </a:solidFill>
                <a:effectLst/>
                <a:uLnTx/>
                <a:uFillTx/>
                <a:latin typeface="Montserrat" pitchFamily="2" charset="77"/>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May 13, 2020</a:t>
            </a:fld>
            <a:endParaRPr kumimoji="0" lang="en-US" sz="1000" b="0" i="0" u="none" strike="noStrike" kern="1200" cap="none" spc="0" normalizeH="0" baseline="0" noProof="0">
              <a:ln>
                <a:noFill/>
              </a:ln>
              <a:solidFill>
                <a:srgbClr val="000000">
                  <a:tint val="75000"/>
                </a:srgbClr>
              </a:solidFill>
              <a:effectLst/>
              <a:uLnTx/>
              <a:uFillTx/>
              <a:latin typeface="Montserrat" pitchFamily="2" charset="77"/>
              <a:ea typeface="+mn-ea"/>
              <a:cs typeface="+mn-cs"/>
            </a:endParaRPr>
          </a:p>
        </p:txBody>
      </p:sp>
      <p:sp>
        <p:nvSpPr>
          <p:cNvPr id="5" name="Footer Placeholder 4"/>
          <p:cNvSpPr>
            <a:spLocks noGrp="1"/>
          </p:cNvSpPr>
          <p:nvPr>
            <p:ph type="ftr" sz="quarter" idx="3"/>
          </p:nvPr>
        </p:nvSpPr>
        <p:spPr>
          <a:xfrm>
            <a:off x="1008184" y="6356351"/>
            <a:ext cx="5623675" cy="365125"/>
          </a:xfrm>
          <a:prstGeom prst="rect">
            <a:avLst/>
          </a:prstGeom>
        </p:spPr>
        <p:txBody>
          <a:bodyPr vert="horz" lIns="91440" tIns="45720" rIns="91440" bIns="45720" rtlCol="0" anchor="ctr"/>
          <a:lstStyle>
            <a:lvl1pPr algn="l">
              <a:defRPr sz="1000" baseline="0">
                <a:solidFill>
                  <a:schemeClr val="tx1">
                    <a:tint val="75000"/>
                  </a:schemeClr>
                </a:solidFill>
                <a:latin typeface="Montserrat" pitchFamily="2" charset="77"/>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tint val="75000"/>
                  </a:srgbClr>
                </a:solidFill>
                <a:effectLst/>
                <a:uLnTx/>
                <a:uFillTx/>
                <a:latin typeface="Montserrat" pitchFamily="2" charset="77"/>
                <a:ea typeface="+mn-ea"/>
                <a:cs typeface="+mn-cs"/>
              </a:rPr>
              <a:t>Footer</a:t>
            </a:r>
            <a:endParaRPr kumimoji="0" lang="en-US" sz="1000" b="0" i="0" u="none" strike="noStrike" kern="1200" cap="none" spc="0" normalizeH="0" baseline="0" noProof="0" dirty="0">
              <a:ln>
                <a:noFill/>
              </a:ln>
              <a:solidFill>
                <a:srgbClr val="000000">
                  <a:tint val="75000"/>
                </a:srgbClr>
              </a:solidFill>
              <a:effectLst/>
              <a:uLnTx/>
              <a:uFillTx/>
              <a:latin typeface="Montserrat" pitchFamily="2" charset="77"/>
              <a:ea typeface="+mn-ea"/>
              <a:cs typeface="+mn-cs"/>
            </a:endParaRPr>
          </a:p>
        </p:txBody>
      </p:sp>
      <p:sp>
        <p:nvSpPr>
          <p:cNvPr id="6" name="Slide Number Placeholder 5"/>
          <p:cNvSpPr>
            <a:spLocks noGrp="1"/>
          </p:cNvSpPr>
          <p:nvPr>
            <p:ph type="sldNum" sz="quarter" idx="4"/>
          </p:nvPr>
        </p:nvSpPr>
        <p:spPr>
          <a:xfrm>
            <a:off x="8458200" y="6356351"/>
            <a:ext cx="457200" cy="365125"/>
          </a:xfrm>
          <a:prstGeom prst="rect">
            <a:avLst/>
          </a:prstGeom>
        </p:spPr>
        <p:txBody>
          <a:bodyPr vert="horz" lIns="91440" tIns="45720" rIns="91440" bIns="45720" rtlCol="0" anchor="ctr"/>
          <a:lstStyle>
            <a:lvl1pPr algn="r">
              <a:defRPr sz="1000" b="1" baseline="0">
                <a:solidFill>
                  <a:schemeClr val="accent3"/>
                </a:solidFill>
                <a:latin typeface="Montserrat" pitchFamily="2" charset="77"/>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2B9FC404-EBFC-1946-B2B4-3568E030A058}" type="slidenum">
              <a:rPr kumimoji="0" lang="en-US" sz="1000" b="1" i="0" u="none" strike="noStrike" kern="1200" cap="none" spc="0" normalizeH="0" baseline="0" noProof="0" smtClean="0">
                <a:ln>
                  <a:noFill/>
                </a:ln>
                <a:solidFill>
                  <a:srgbClr val="5650A0"/>
                </a:solidFill>
                <a:effectLst/>
                <a:uLnTx/>
                <a:uFillTx/>
                <a:latin typeface="Montserrat" pitchFamily="2" charset="77"/>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a:ln>
                <a:noFill/>
              </a:ln>
              <a:solidFill>
                <a:srgbClr val="5650A0"/>
              </a:solidFill>
              <a:effectLst/>
              <a:uLnTx/>
              <a:uFillTx/>
              <a:latin typeface="Montserrat" pitchFamily="2" charset="77"/>
              <a:ea typeface="+mn-ea"/>
              <a:cs typeface="+mn-cs"/>
            </a:endParaRPr>
          </a:p>
        </p:txBody>
      </p:sp>
      <p:pic>
        <p:nvPicPr>
          <p:cNvPr id="7" name="Graphic 6">
            <a:extLst>
              <a:ext uri="{FF2B5EF4-FFF2-40B4-BE49-F238E27FC236}">
                <a16:creationId xmlns:a16="http://schemas.microsoft.com/office/drawing/2014/main" id="{8C8AA8FC-13DC-FA49-8ECB-9BC72190E651}"/>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a:off x="228600" y="6424612"/>
            <a:ext cx="595315" cy="228601"/>
          </a:xfrm>
          <a:prstGeom prst="rect">
            <a:avLst/>
          </a:prstGeom>
        </p:spPr>
      </p:pic>
    </p:spTree>
    <p:extLst>
      <p:ext uri="{BB962C8B-B14F-4D97-AF65-F5344CB8AC3E}">
        <p14:creationId xmlns:p14="http://schemas.microsoft.com/office/powerpoint/2010/main" val="3270128323"/>
      </p:ext>
    </p:extLst>
  </p:cSld>
  <p:clrMap bg1="lt1" tx1="dk1" bg2="lt2" tx2="dk2" accent1="accent1" accent2="accent2" accent3="accent3" accent4="accent4" accent5="accent5" accent6="accent6" hlink="hlink" folHlink="folHlink"/>
  <p:sldLayoutIdLst>
    <p:sldLayoutId id="2147483893" r:id="rId1"/>
    <p:sldLayoutId id="2147483894" r:id="rId2"/>
    <p:sldLayoutId id="2147483895" r:id="rId3"/>
    <p:sldLayoutId id="2147483896" r:id="rId4"/>
    <p:sldLayoutId id="2147483897" r:id="rId5"/>
    <p:sldLayoutId id="2147483898" r:id="rId6"/>
    <p:sldLayoutId id="2147483899" r:id="rId7"/>
    <p:sldLayoutId id="2147483900" r:id="rId8"/>
    <p:sldLayoutId id="2147483901" r:id="rId9"/>
    <p:sldLayoutId id="2147483902" r:id="rId10"/>
    <p:sldLayoutId id="2147483903" r:id="rId11"/>
  </p:sldLayoutIdLst>
  <p:hf hdr="0"/>
  <p:txStyles>
    <p:titleStyle>
      <a:lvl1pPr algn="l" defTabSz="914400" rtl="0" eaLnBrk="1" latinLnBrk="0" hangingPunct="1">
        <a:lnSpc>
          <a:spcPct val="90000"/>
        </a:lnSpc>
        <a:spcBef>
          <a:spcPct val="0"/>
        </a:spcBef>
        <a:buNone/>
        <a:defRPr sz="3800" b="1" i="0" kern="1200" spc="0" baseline="0">
          <a:solidFill>
            <a:schemeClr val="accent1"/>
          </a:solidFill>
          <a:latin typeface="Montserrat"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spc="0" baseline="0">
          <a:solidFill>
            <a:schemeClr val="tx2"/>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spc="0" baseline="0">
          <a:solidFill>
            <a:schemeClr val="tx2"/>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spc="0" baseline="0">
          <a:solidFill>
            <a:schemeClr val="tx2"/>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500" kern="1200" spc="0" baseline="0">
          <a:solidFill>
            <a:schemeClr val="tx2"/>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500" kern="1200" spc="0" baseline="0">
          <a:solidFill>
            <a:schemeClr val="tx2"/>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228600"/>
            <a:ext cx="8686800" cy="1143000"/>
          </a:xfrm>
          <a:prstGeom prst="rect">
            <a:avLst/>
          </a:prstGeom>
        </p:spPr>
        <p:txBody>
          <a:bodyPr vert="horz" lIns="91440" tIns="45720" rIns="91440" bIns="45720" rtlCol="0" anchor="ctr" anchorCtr="0">
            <a:normAutofit/>
          </a:bodyPr>
          <a:lstStyle/>
          <a:p>
            <a:r>
              <a:rPr lang="en-US" dirty="0"/>
              <a:t>Click to edit Master title style</a:t>
            </a:r>
          </a:p>
        </p:txBody>
      </p:sp>
      <p:sp>
        <p:nvSpPr>
          <p:cNvPr id="3" name="Text Placeholder 2"/>
          <p:cNvSpPr>
            <a:spLocks noGrp="1"/>
          </p:cNvSpPr>
          <p:nvPr>
            <p:ph type="body" idx="1"/>
          </p:nvPr>
        </p:nvSpPr>
        <p:spPr>
          <a:xfrm>
            <a:off x="228600" y="1600200"/>
            <a:ext cx="86868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744930" y="6356351"/>
            <a:ext cx="1600200" cy="365125"/>
          </a:xfrm>
          <a:prstGeom prst="rect">
            <a:avLst/>
          </a:prstGeom>
        </p:spPr>
        <p:txBody>
          <a:bodyPr vert="horz" lIns="91440" tIns="45720" rIns="91440" bIns="45720" rtlCol="0" anchor="ctr"/>
          <a:lstStyle>
            <a:lvl1pPr algn="r">
              <a:defRPr sz="1000" baseline="0">
                <a:solidFill>
                  <a:schemeClr val="tx1">
                    <a:tint val="75000"/>
                  </a:schemeClr>
                </a:solidFill>
                <a:latin typeface="Montserrat" pitchFamily="2" charset="77"/>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79A5E511-0F7F-5043-AAC3-74669BC1B292}" type="datetime4">
              <a:rPr kumimoji="0" lang="en-US" sz="1000" b="0" i="0" u="none" strike="noStrike" kern="1200" cap="none" spc="0" normalizeH="0" baseline="0" noProof="0" smtClean="0">
                <a:ln>
                  <a:noFill/>
                </a:ln>
                <a:solidFill>
                  <a:srgbClr val="000000">
                    <a:tint val="75000"/>
                  </a:srgbClr>
                </a:solidFill>
                <a:effectLst/>
                <a:uLnTx/>
                <a:uFillTx/>
                <a:latin typeface="Montserrat" pitchFamily="2" charset="77"/>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May 13, 2020</a:t>
            </a:fld>
            <a:endParaRPr kumimoji="0" lang="en-US" sz="1000" b="0" i="0" u="none" strike="noStrike" kern="1200" cap="none" spc="0" normalizeH="0" baseline="0" noProof="0">
              <a:ln>
                <a:noFill/>
              </a:ln>
              <a:solidFill>
                <a:srgbClr val="000000">
                  <a:tint val="75000"/>
                </a:srgbClr>
              </a:solidFill>
              <a:effectLst/>
              <a:uLnTx/>
              <a:uFillTx/>
              <a:latin typeface="Montserrat" pitchFamily="2" charset="77"/>
              <a:ea typeface="+mn-ea"/>
              <a:cs typeface="+mn-cs"/>
            </a:endParaRPr>
          </a:p>
        </p:txBody>
      </p:sp>
      <p:sp>
        <p:nvSpPr>
          <p:cNvPr id="5" name="Footer Placeholder 4"/>
          <p:cNvSpPr>
            <a:spLocks noGrp="1"/>
          </p:cNvSpPr>
          <p:nvPr>
            <p:ph type="ftr" sz="quarter" idx="3"/>
          </p:nvPr>
        </p:nvSpPr>
        <p:spPr>
          <a:xfrm>
            <a:off x="1008184" y="6356351"/>
            <a:ext cx="5623675" cy="365125"/>
          </a:xfrm>
          <a:prstGeom prst="rect">
            <a:avLst/>
          </a:prstGeom>
        </p:spPr>
        <p:txBody>
          <a:bodyPr vert="horz" lIns="91440" tIns="45720" rIns="91440" bIns="45720" rtlCol="0" anchor="ctr"/>
          <a:lstStyle>
            <a:lvl1pPr algn="l">
              <a:defRPr sz="1000" baseline="0">
                <a:solidFill>
                  <a:schemeClr val="tx1">
                    <a:tint val="75000"/>
                  </a:schemeClr>
                </a:solidFill>
                <a:latin typeface="Montserrat" pitchFamily="2" charset="77"/>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tint val="75000"/>
                  </a:srgbClr>
                </a:solidFill>
                <a:effectLst/>
                <a:uLnTx/>
                <a:uFillTx/>
                <a:latin typeface="Montserrat" pitchFamily="2" charset="77"/>
                <a:ea typeface="+mn-ea"/>
                <a:cs typeface="+mn-cs"/>
              </a:rPr>
              <a:t>Footer</a:t>
            </a:r>
            <a:endParaRPr kumimoji="0" lang="en-US" sz="1000" b="0" i="0" u="none" strike="noStrike" kern="1200" cap="none" spc="0" normalizeH="0" baseline="0" noProof="0" dirty="0">
              <a:ln>
                <a:noFill/>
              </a:ln>
              <a:solidFill>
                <a:srgbClr val="000000">
                  <a:tint val="75000"/>
                </a:srgbClr>
              </a:solidFill>
              <a:effectLst/>
              <a:uLnTx/>
              <a:uFillTx/>
              <a:latin typeface="Montserrat" pitchFamily="2" charset="77"/>
              <a:ea typeface="+mn-ea"/>
              <a:cs typeface="+mn-cs"/>
            </a:endParaRPr>
          </a:p>
        </p:txBody>
      </p:sp>
      <p:sp>
        <p:nvSpPr>
          <p:cNvPr id="6" name="Slide Number Placeholder 5"/>
          <p:cNvSpPr>
            <a:spLocks noGrp="1"/>
          </p:cNvSpPr>
          <p:nvPr>
            <p:ph type="sldNum" sz="quarter" idx="4"/>
          </p:nvPr>
        </p:nvSpPr>
        <p:spPr>
          <a:xfrm>
            <a:off x="8458200" y="6356351"/>
            <a:ext cx="457200" cy="365125"/>
          </a:xfrm>
          <a:prstGeom prst="rect">
            <a:avLst/>
          </a:prstGeom>
        </p:spPr>
        <p:txBody>
          <a:bodyPr vert="horz" lIns="91440" tIns="45720" rIns="91440" bIns="45720" rtlCol="0" anchor="ctr"/>
          <a:lstStyle>
            <a:lvl1pPr algn="r">
              <a:defRPr sz="1000" b="1" baseline="0">
                <a:solidFill>
                  <a:schemeClr val="accent3"/>
                </a:solidFill>
                <a:latin typeface="Montserrat" pitchFamily="2" charset="77"/>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2B9FC404-EBFC-1946-B2B4-3568E030A058}" type="slidenum">
              <a:rPr kumimoji="0" lang="en-US" sz="1000" b="1" i="0" u="none" strike="noStrike" kern="1200" cap="none" spc="0" normalizeH="0" baseline="0" noProof="0" smtClean="0">
                <a:ln>
                  <a:noFill/>
                </a:ln>
                <a:solidFill>
                  <a:srgbClr val="5650A0"/>
                </a:solidFill>
                <a:effectLst/>
                <a:uLnTx/>
                <a:uFillTx/>
                <a:latin typeface="Montserrat" pitchFamily="2" charset="77"/>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a:ln>
                <a:noFill/>
              </a:ln>
              <a:solidFill>
                <a:srgbClr val="5650A0"/>
              </a:solidFill>
              <a:effectLst/>
              <a:uLnTx/>
              <a:uFillTx/>
              <a:latin typeface="Montserrat" pitchFamily="2" charset="77"/>
              <a:ea typeface="+mn-ea"/>
              <a:cs typeface="+mn-cs"/>
            </a:endParaRPr>
          </a:p>
        </p:txBody>
      </p:sp>
      <p:pic>
        <p:nvPicPr>
          <p:cNvPr id="7" name="Graphic 6">
            <a:extLst>
              <a:ext uri="{FF2B5EF4-FFF2-40B4-BE49-F238E27FC236}">
                <a16:creationId xmlns:a16="http://schemas.microsoft.com/office/drawing/2014/main" id="{8C8AA8FC-13DC-FA49-8ECB-9BC72190E651}"/>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228600" y="6424612"/>
            <a:ext cx="595315" cy="228601"/>
          </a:xfrm>
          <a:prstGeom prst="rect">
            <a:avLst/>
          </a:prstGeom>
        </p:spPr>
      </p:pic>
    </p:spTree>
    <p:extLst>
      <p:ext uri="{BB962C8B-B14F-4D97-AF65-F5344CB8AC3E}">
        <p14:creationId xmlns:p14="http://schemas.microsoft.com/office/powerpoint/2010/main" val="2044036276"/>
      </p:ext>
    </p:extLst>
  </p:cSld>
  <p:clrMap bg1="lt1" tx1="dk1" bg2="lt2" tx2="dk2" accent1="accent1" accent2="accent2" accent3="accent3" accent4="accent4" accent5="accent5" accent6="accent6" hlink="hlink" folHlink="folHlink"/>
  <p:sldLayoutIdLst>
    <p:sldLayoutId id="2147483905" r:id="rId1"/>
    <p:sldLayoutId id="2147483906" r:id="rId2"/>
    <p:sldLayoutId id="2147483907" r:id="rId3"/>
    <p:sldLayoutId id="2147483908" r:id="rId4"/>
    <p:sldLayoutId id="2147483909" r:id="rId5"/>
    <p:sldLayoutId id="2147483910" r:id="rId6"/>
    <p:sldLayoutId id="2147483911" r:id="rId7"/>
    <p:sldLayoutId id="2147483912" r:id="rId8"/>
    <p:sldLayoutId id="2147483913" r:id="rId9"/>
    <p:sldLayoutId id="2147483914" r:id="rId10"/>
  </p:sldLayoutIdLst>
  <p:hf hdr="0"/>
  <p:txStyles>
    <p:titleStyle>
      <a:lvl1pPr algn="l" defTabSz="914400" rtl="0" eaLnBrk="1" latinLnBrk="0" hangingPunct="1">
        <a:lnSpc>
          <a:spcPct val="90000"/>
        </a:lnSpc>
        <a:spcBef>
          <a:spcPct val="0"/>
        </a:spcBef>
        <a:buNone/>
        <a:defRPr sz="3800" b="1" i="0" kern="1200" spc="0" baseline="0">
          <a:solidFill>
            <a:schemeClr val="accent1"/>
          </a:solidFill>
          <a:latin typeface="Montserrat"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spc="0" baseline="0">
          <a:solidFill>
            <a:schemeClr val="tx2"/>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spc="0" baseline="0">
          <a:solidFill>
            <a:schemeClr val="tx2"/>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spc="0" baseline="0">
          <a:solidFill>
            <a:schemeClr val="tx2"/>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500" kern="1200" spc="0" baseline="0">
          <a:solidFill>
            <a:schemeClr val="tx2"/>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500" kern="1200" spc="0" baseline="0">
          <a:solidFill>
            <a:schemeClr val="tx2"/>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hyperlink" Target="https://www.fema.gov/about/process" TargetMode="Externa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9.xml"/><Relationship Id="rId4" Type="http://schemas.openxmlformats.org/officeDocument/2006/relationships/image" Target="../media/image17.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1.gif"/></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06340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04B08-8255-F34C-926D-26AA6193C677}"/>
              </a:ext>
            </a:extLst>
          </p:cNvPr>
          <p:cNvSpPr>
            <a:spLocks noGrp="1"/>
          </p:cNvSpPr>
          <p:nvPr>
            <p:ph type="title"/>
          </p:nvPr>
        </p:nvSpPr>
        <p:spPr/>
        <p:txBody>
          <a:bodyPr anchor="ctr" anchorCtr="0"/>
          <a:lstStyle/>
          <a:p>
            <a:r>
              <a:rPr lang="en-US" dirty="0"/>
              <a:t>Make A Plan – Post Disaster </a:t>
            </a:r>
          </a:p>
        </p:txBody>
      </p:sp>
      <p:sp>
        <p:nvSpPr>
          <p:cNvPr id="3" name="Content Placeholder 2">
            <a:extLst>
              <a:ext uri="{FF2B5EF4-FFF2-40B4-BE49-F238E27FC236}">
                <a16:creationId xmlns:a16="http://schemas.microsoft.com/office/drawing/2014/main" id="{7E20A66C-0F00-BB48-A993-A8849D441B62}"/>
              </a:ext>
            </a:extLst>
          </p:cNvPr>
          <p:cNvSpPr>
            <a:spLocks noGrp="1"/>
          </p:cNvSpPr>
          <p:nvPr>
            <p:ph sz="half" idx="1"/>
          </p:nvPr>
        </p:nvSpPr>
        <p:spPr>
          <a:xfrm>
            <a:off x="3820021" y="1730828"/>
            <a:ext cx="5453743" cy="2368062"/>
          </a:xfrm>
        </p:spPr>
        <p:txBody>
          <a:bodyPr>
            <a:noAutofit/>
          </a:bodyPr>
          <a:lstStyle/>
          <a:p>
            <a:r>
              <a:rPr lang="en-US" sz="3600" dirty="0"/>
              <a:t>Assess the Risk </a:t>
            </a:r>
          </a:p>
          <a:p>
            <a:pPr lvl="1"/>
            <a:r>
              <a:rPr lang="en-US" sz="3200" dirty="0"/>
              <a:t>Inspect exterior, determine physical damage of home and confirm structure of building is safe</a:t>
            </a:r>
          </a:p>
          <a:p>
            <a:pPr lvl="1"/>
            <a:r>
              <a:rPr lang="en-US" sz="3200" dirty="0"/>
              <a:t>Re-check in case of after shock</a:t>
            </a:r>
          </a:p>
        </p:txBody>
      </p:sp>
      <p:sp>
        <p:nvSpPr>
          <p:cNvPr id="5" name="Date Placeholder 4">
            <a:extLst>
              <a:ext uri="{FF2B5EF4-FFF2-40B4-BE49-F238E27FC236}">
                <a16:creationId xmlns:a16="http://schemas.microsoft.com/office/drawing/2014/main" id="{27821756-F229-BE48-9AA2-6B9E73165BA7}"/>
              </a:ext>
            </a:extLst>
          </p:cNvPr>
          <p:cNvSpPr>
            <a:spLocks noGrp="1"/>
          </p:cNvSpPr>
          <p:nvPr>
            <p:ph type="dt" sz="half" idx="10"/>
          </p:nvPr>
        </p:nvSpPr>
        <p:spPr/>
        <p:txBody>
          <a:bodyPr/>
          <a:lstStyle/>
          <a:p>
            <a:fld id="{57702095-AD04-F74C-BC0F-0B799DC83058}" type="datetime4">
              <a:rPr lang="en-US" smtClean="0"/>
              <a:t>May 13, 2020</a:t>
            </a:fld>
            <a:endParaRPr lang="en-US"/>
          </a:p>
        </p:txBody>
      </p:sp>
      <p:sp>
        <p:nvSpPr>
          <p:cNvPr id="6" name="Footer Placeholder 5">
            <a:extLst>
              <a:ext uri="{FF2B5EF4-FFF2-40B4-BE49-F238E27FC236}">
                <a16:creationId xmlns:a16="http://schemas.microsoft.com/office/drawing/2014/main" id="{FB29BC47-23FD-A546-87C7-42CC47236061}"/>
              </a:ext>
            </a:extLst>
          </p:cNvPr>
          <p:cNvSpPr>
            <a:spLocks noGrp="1"/>
          </p:cNvSpPr>
          <p:nvPr>
            <p:ph type="ftr" sz="quarter" idx="11"/>
          </p:nvPr>
        </p:nvSpPr>
        <p:spPr/>
        <p:txBody>
          <a:bodyPr/>
          <a:lstStyle/>
          <a:p>
            <a:r>
              <a:rPr lang="en-US" dirty="0"/>
              <a:t>Seismic Safety Outreach Program</a:t>
            </a:r>
          </a:p>
        </p:txBody>
      </p:sp>
      <p:sp>
        <p:nvSpPr>
          <p:cNvPr id="7" name="Slide Number Placeholder 6">
            <a:extLst>
              <a:ext uri="{FF2B5EF4-FFF2-40B4-BE49-F238E27FC236}">
                <a16:creationId xmlns:a16="http://schemas.microsoft.com/office/drawing/2014/main" id="{9B356EE7-D49D-304B-B916-7691C044BE4E}"/>
              </a:ext>
            </a:extLst>
          </p:cNvPr>
          <p:cNvSpPr>
            <a:spLocks noGrp="1"/>
          </p:cNvSpPr>
          <p:nvPr>
            <p:ph type="sldNum" sz="quarter" idx="12"/>
          </p:nvPr>
        </p:nvSpPr>
        <p:spPr/>
        <p:txBody>
          <a:bodyPr/>
          <a:lstStyle/>
          <a:p>
            <a:fld id="{2B9FC404-EBFC-1946-B2B4-3568E030A058}" type="slidenum">
              <a:rPr lang="en-US" smtClean="0"/>
              <a:t>10</a:t>
            </a:fld>
            <a:endParaRPr lang="en-US"/>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8184" y="1424704"/>
            <a:ext cx="2476500" cy="1838325"/>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3955" y="3433538"/>
            <a:ext cx="1941235" cy="2922813"/>
          </a:xfrm>
          <a:prstGeom prst="rect">
            <a:avLst/>
          </a:prstGeom>
        </p:spPr>
      </p:pic>
    </p:spTree>
    <p:extLst>
      <p:ext uri="{BB962C8B-B14F-4D97-AF65-F5344CB8AC3E}">
        <p14:creationId xmlns:p14="http://schemas.microsoft.com/office/powerpoint/2010/main" val="480474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70EEF4-518B-6D4C-91B1-DED28F740C5C}"/>
              </a:ext>
            </a:extLst>
          </p:cNvPr>
          <p:cNvSpPr>
            <a:spLocks noGrp="1"/>
          </p:cNvSpPr>
          <p:nvPr>
            <p:ph type="title"/>
          </p:nvPr>
        </p:nvSpPr>
        <p:spPr/>
        <p:txBody>
          <a:bodyPr anchor="ctr" anchorCtr="0"/>
          <a:lstStyle/>
          <a:p>
            <a:r>
              <a:rPr lang="en-US" dirty="0"/>
              <a:t>CONTINUITY PLAN </a:t>
            </a:r>
          </a:p>
        </p:txBody>
      </p:sp>
      <p:sp>
        <p:nvSpPr>
          <p:cNvPr id="4" name="Date Placeholder 3">
            <a:extLst>
              <a:ext uri="{FF2B5EF4-FFF2-40B4-BE49-F238E27FC236}">
                <a16:creationId xmlns:a16="http://schemas.microsoft.com/office/drawing/2014/main" id="{096BD787-2887-154A-BD0F-B624D5644A1D}"/>
              </a:ext>
            </a:extLst>
          </p:cNvPr>
          <p:cNvSpPr>
            <a:spLocks noGrp="1"/>
          </p:cNvSpPr>
          <p:nvPr>
            <p:ph type="dt" sz="half" idx="10"/>
          </p:nvPr>
        </p:nvSpPr>
        <p:spPr/>
        <p:txBody>
          <a:bodyPr/>
          <a:lstStyle/>
          <a:p>
            <a:fld id="{98745410-E7F1-7A40-B505-5BF9453AF9C7}" type="datetime4">
              <a:rPr lang="en-US" smtClean="0"/>
              <a:t>May 13, 2020</a:t>
            </a:fld>
            <a:endParaRPr lang="en-US"/>
          </a:p>
        </p:txBody>
      </p:sp>
      <p:sp>
        <p:nvSpPr>
          <p:cNvPr id="5" name="Footer Placeholder 4">
            <a:extLst>
              <a:ext uri="{FF2B5EF4-FFF2-40B4-BE49-F238E27FC236}">
                <a16:creationId xmlns:a16="http://schemas.microsoft.com/office/drawing/2014/main" id="{BD9B5766-CCCC-7643-B25D-2E9E85AC2CAC}"/>
              </a:ext>
            </a:extLst>
          </p:cNvPr>
          <p:cNvSpPr>
            <a:spLocks noGrp="1"/>
          </p:cNvSpPr>
          <p:nvPr>
            <p:ph type="ftr" sz="quarter" idx="11"/>
          </p:nvPr>
        </p:nvSpPr>
        <p:spPr/>
        <p:txBody>
          <a:bodyPr/>
          <a:lstStyle/>
          <a:p>
            <a:r>
              <a:rPr lang="en-US" dirty="0"/>
              <a:t>Seismic Safety Outreach Program</a:t>
            </a:r>
          </a:p>
        </p:txBody>
      </p:sp>
      <p:sp>
        <p:nvSpPr>
          <p:cNvPr id="6" name="Slide Number Placeholder 5">
            <a:extLst>
              <a:ext uri="{FF2B5EF4-FFF2-40B4-BE49-F238E27FC236}">
                <a16:creationId xmlns:a16="http://schemas.microsoft.com/office/drawing/2014/main" id="{17670A0A-0381-894B-B641-CEE7D299170E}"/>
              </a:ext>
            </a:extLst>
          </p:cNvPr>
          <p:cNvSpPr>
            <a:spLocks noGrp="1"/>
          </p:cNvSpPr>
          <p:nvPr>
            <p:ph type="sldNum" sz="quarter" idx="12"/>
          </p:nvPr>
        </p:nvSpPr>
        <p:spPr/>
        <p:txBody>
          <a:bodyPr/>
          <a:lstStyle/>
          <a:p>
            <a:fld id="{2B9FC404-EBFC-1946-B2B4-3568E030A058}" type="slidenum">
              <a:rPr lang="en-US" smtClean="0"/>
              <a:pPr/>
              <a:t>11</a:t>
            </a:fld>
            <a:endParaRPr lang="en-US"/>
          </a:p>
        </p:txBody>
      </p:sp>
      <p:sp>
        <p:nvSpPr>
          <p:cNvPr id="7" name="Content Placeholder 6"/>
          <p:cNvSpPr>
            <a:spLocks noGrp="1"/>
          </p:cNvSpPr>
          <p:nvPr>
            <p:ph idx="1"/>
          </p:nvPr>
        </p:nvSpPr>
        <p:spPr>
          <a:xfrm>
            <a:off x="228600" y="1600200"/>
            <a:ext cx="8686800" cy="4351338"/>
          </a:xfrm>
        </p:spPr>
        <p:txBody>
          <a:bodyPr>
            <a:noAutofit/>
          </a:bodyPr>
          <a:lstStyle/>
          <a:p>
            <a:r>
              <a:rPr lang="en-US" sz="3600" dirty="0"/>
              <a:t>If your gas was turned off, you will need to arrange for the gas company to turn in back on. </a:t>
            </a:r>
          </a:p>
          <a:p>
            <a:r>
              <a:rPr lang="en-US" sz="3600" dirty="0"/>
              <a:t>If your water lines brake, look for water damage.</a:t>
            </a:r>
          </a:p>
          <a:p>
            <a:r>
              <a:rPr lang="en-US" sz="3600" dirty="0"/>
              <a:t>Locate and/or replace critical documents that may have been misplaced, damaged, or destroyed.</a:t>
            </a:r>
          </a:p>
          <a:p>
            <a:endParaRPr lang="en-US" sz="3600" b="1" dirty="0"/>
          </a:p>
        </p:txBody>
      </p:sp>
    </p:spTree>
    <p:extLst>
      <p:ext uri="{BB962C8B-B14F-4D97-AF65-F5344CB8AC3E}">
        <p14:creationId xmlns:p14="http://schemas.microsoft.com/office/powerpoint/2010/main" val="35427000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5080FB-430C-BC4F-AC8C-C657C844AD39}"/>
              </a:ext>
            </a:extLst>
          </p:cNvPr>
          <p:cNvSpPr>
            <a:spLocks noGrp="1"/>
          </p:cNvSpPr>
          <p:nvPr>
            <p:ph type="title"/>
          </p:nvPr>
        </p:nvSpPr>
        <p:spPr/>
        <p:txBody>
          <a:bodyPr/>
          <a:lstStyle/>
          <a:p>
            <a:r>
              <a:rPr lang="en-US" dirty="0"/>
              <a:t>STEP 1: Getting started with your recovery</a:t>
            </a:r>
          </a:p>
        </p:txBody>
      </p:sp>
      <p:sp>
        <p:nvSpPr>
          <p:cNvPr id="3" name="Text Placeholder 2">
            <a:extLst>
              <a:ext uri="{FF2B5EF4-FFF2-40B4-BE49-F238E27FC236}">
                <a16:creationId xmlns:a16="http://schemas.microsoft.com/office/drawing/2014/main" id="{1A71F12C-0BC2-CE41-93BC-67DE91C14D48}"/>
              </a:ext>
            </a:extLst>
          </p:cNvPr>
          <p:cNvSpPr>
            <a:spLocks noGrp="1"/>
          </p:cNvSpPr>
          <p:nvPr>
            <p:ph type="body" idx="1"/>
          </p:nvPr>
        </p:nvSpPr>
        <p:spPr>
          <a:xfrm>
            <a:off x="228600" y="1600199"/>
            <a:ext cx="4206240" cy="4518025"/>
          </a:xfrm>
        </p:spPr>
        <p:txBody>
          <a:bodyPr/>
          <a:lstStyle/>
          <a:p>
            <a:pPr marL="342900" indent="-342900">
              <a:buFont typeface="Arial" panose="020B0604020202020204" pitchFamily="34" charset="0"/>
              <a:buChar char="•"/>
            </a:pPr>
            <a:r>
              <a:rPr lang="en-US" b="0" dirty="0"/>
              <a:t>Contact your landlord &amp; insurance companies</a:t>
            </a:r>
          </a:p>
          <a:p>
            <a:pPr marL="342900" indent="-342900">
              <a:buFont typeface="Arial" panose="020B0604020202020204" pitchFamily="34" charset="0"/>
              <a:buChar char="•"/>
            </a:pPr>
            <a:r>
              <a:rPr lang="en-US" b="0" dirty="0"/>
              <a:t>Arrange for protection of your possessions and property</a:t>
            </a:r>
          </a:p>
          <a:p>
            <a:pPr marL="342900" indent="-342900">
              <a:buFont typeface="Arial" panose="020B0604020202020204" pitchFamily="34" charset="0"/>
              <a:buChar char="•"/>
            </a:pPr>
            <a:r>
              <a:rPr lang="en-US" b="0" dirty="0"/>
              <a:t>Contact your employer to let them know about your situation &amp; that you are working on a recovery plan</a:t>
            </a:r>
          </a:p>
        </p:txBody>
      </p:sp>
      <p:sp>
        <p:nvSpPr>
          <p:cNvPr id="5" name="Text Placeholder 4">
            <a:extLst>
              <a:ext uri="{FF2B5EF4-FFF2-40B4-BE49-F238E27FC236}">
                <a16:creationId xmlns:a16="http://schemas.microsoft.com/office/drawing/2014/main" id="{72CB2E1C-408E-6742-9C8E-5A6028FD79BE}"/>
              </a:ext>
            </a:extLst>
          </p:cNvPr>
          <p:cNvSpPr>
            <a:spLocks noGrp="1"/>
          </p:cNvSpPr>
          <p:nvPr>
            <p:ph type="body" sz="quarter" idx="3"/>
          </p:nvPr>
        </p:nvSpPr>
        <p:spPr>
          <a:xfrm>
            <a:off x="4709160" y="1609724"/>
            <a:ext cx="4206240" cy="4508499"/>
          </a:xfrm>
        </p:spPr>
        <p:txBody>
          <a:bodyPr>
            <a:normAutofit/>
          </a:bodyPr>
          <a:lstStyle/>
          <a:p>
            <a:pPr marL="342900" indent="-342900">
              <a:buFont typeface="Arial" panose="020B0604020202020204" pitchFamily="34" charset="0"/>
              <a:buChar char="•"/>
            </a:pPr>
            <a:r>
              <a:rPr lang="en-US" b="0" dirty="0"/>
              <a:t>Contact Family members so they know where you are and how to contact you</a:t>
            </a:r>
          </a:p>
          <a:p>
            <a:pPr marL="342900" indent="-342900">
              <a:buFont typeface="Arial" panose="020B0604020202020204" pitchFamily="34" charset="0"/>
              <a:buChar char="•"/>
            </a:pPr>
            <a:r>
              <a:rPr lang="en-US" b="0" dirty="0"/>
              <a:t>Find temporary housing for your pet</a:t>
            </a:r>
          </a:p>
        </p:txBody>
      </p:sp>
      <p:sp>
        <p:nvSpPr>
          <p:cNvPr id="7" name="Date Placeholder 6">
            <a:extLst>
              <a:ext uri="{FF2B5EF4-FFF2-40B4-BE49-F238E27FC236}">
                <a16:creationId xmlns:a16="http://schemas.microsoft.com/office/drawing/2014/main" id="{303727F5-0E0F-5D4C-A4C9-2774837B50D3}"/>
              </a:ext>
            </a:extLst>
          </p:cNvPr>
          <p:cNvSpPr>
            <a:spLocks noGrp="1"/>
          </p:cNvSpPr>
          <p:nvPr>
            <p:ph type="dt" sz="half" idx="10"/>
          </p:nvPr>
        </p:nvSpPr>
        <p:spPr/>
        <p:txBody>
          <a:bodyPr/>
          <a:lstStyle/>
          <a:p>
            <a:fld id="{F6A48886-C220-714A-BB74-9F7B948B123B}" type="datetime4">
              <a:rPr lang="en-US" smtClean="0"/>
              <a:t>May 13, 2020</a:t>
            </a:fld>
            <a:endParaRPr lang="en-US"/>
          </a:p>
        </p:txBody>
      </p:sp>
      <p:sp>
        <p:nvSpPr>
          <p:cNvPr id="8" name="Footer Placeholder 7">
            <a:extLst>
              <a:ext uri="{FF2B5EF4-FFF2-40B4-BE49-F238E27FC236}">
                <a16:creationId xmlns:a16="http://schemas.microsoft.com/office/drawing/2014/main" id="{B19A3EF3-9022-FF43-B98B-1D2A077C07B2}"/>
              </a:ext>
            </a:extLst>
          </p:cNvPr>
          <p:cNvSpPr>
            <a:spLocks noGrp="1"/>
          </p:cNvSpPr>
          <p:nvPr>
            <p:ph type="ftr" sz="quarter" idx="11"/>
          </p:nvPr>
        </p:nvSpPr>
        <p:spPr/>
        <p:txBody>
          <a:bodyPr/>
          <a:lstStyle/>
          <a:p>
            <a:r>
              <a:rPr lang="en-US" dirty="0"/>
              <a:t>Seismic Safety Outreach Program</a:t>
            </a:r>
          </a:p>
        </p:txBody>
      </p:sp>
      <p:sp>
        <p:nvSpPr>
          <p:cNvPr id="9" name="Slide Number Placeholder 8">
            <a:extLst>
              <a:ext uri="{FF2B5EF4-FFF2-40B4-BE49-F238E27FC236}">
                <a16:creationId xmlns:a16="http://schemas.microsoft.com/office/drawing/2014/main" id="{BFF3DC21-AD5F-AA46-96DC-EB9019E48DDF}"/>
              </a:ext>
            </a:extLst>
          </p:cNvPr>
          <p:cNvSpPr>
            <a:spLocks noGrp="1"/>
          </p:cNvSpPr>
          <p:nvPr>
            <p:ph type="sldNum" sz="quarter" idx="12"/>
          </p:nvPr>
        </p:nvSpPr>
        <p:spPr/>
        <p:txBody>
          <a:bodyPr/>
          <a:lstStyle/>
          <a:p>
            <a:fld id="{2B9FC404-EBFC-1946-B2B4-3568E030A058}" type="slidenum">
              <a:rPr lang="en-US" smtClean="0"/>
              <a:t>12</a:t>
            </a:fld>
            <a:endParaRPr lang="en-US"/>
          </a:p>
        </p:txBody>
      </p:sp>
    </p:spTree>
    <p:extLst>
      <p:ext uri="{BB962C8B-B14F-4D97-AF65-F5344CB8AC3E}">
        <p14:creationId xmlns:p14="http://schemas.microsoft.com/office/powerpoint/2010/main" val="22106159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70EEF4-518B-6D4C-91B1-DED28F740C5C}"/>
              </a:ext>
            </a:extLst>
          </p:cNvPr>
          <p:cNvSpPr>
            <a:spLocks noGrp="1"/>
          </p:cNvSpPr>
          <p:nvPr>
            <p:ph type="title"/>
          </p:nvPr>
        </p:nvSpPr>
        <p:spPr/>
        <p:txBody>
          <a:bodyPr anchor="ctr" anchorCtr="0"/>
          <a:lstStyle/>
          <a:p>
            <a:r>
              <a:rPr lang="en-US" dirty="0"/>
              <a:t>STEP 2: Develop your Recovery Plan</a:t>
            </a:r>
          </a:p>
        </p:txBody>
      </p:sp>
      <p:sp>
        <p:nvSpPr>
          <p:cNvPr id="4" name="Date Placeholder 3">
            <a:extLst>
              <a:ext uri="{FF2B5EF4-FFF2-40B4-BE49-F238E27FC236}">
                <a16:creationId xmlns:a16="http://schemas.microsoft.com/office/drawing/2014/main" id="{096BD787-2887-154A-BD0F-B624D5644A1D}"/>
              </a:ext>
            </a:extLst>
          </p:cNvPr>
          <p:cNvSpPr>
            <a:spLocks noGrp="1"/>
          </p:cNvSpPr>
          <p:nvPr>
            <p:ph type="dt" sz="half" idx="10"/>
          </p:nvPr>
        </p:nvSpPr>
        <p:spPr/>
        <p:txBody>
          <a:bodyPr/>
          <a:lstStyle/>
          <a:p>
            <a:fld id="{98745410-E7F1-7A40-B505-5BF9453AF9C7}" type="datetime4">
              <a:rPr lang="en-US" smtClean="0"/>
              <a:t>May 13, 2020</a:t>
            </a:fld>
            <a:endParaRPr lang="en-US"/>
          </a:p>
        </p:txBody>
      </p:sp>
      <p:sp>
        <p:nvSpPr>
          <p:cNvPr id="5" name="Footer Placeholder 4">
            <a:extLst>
              <a:ext uri="{FF2B5EF4-FFF2-40B4-BE49-F238E27FC236}">
                <a16:creationId xmlns:a16="http://schemas.microsoft.com/office/drawing/2014/main" id="{BD9B5766-CCCC-7643-B25D-2E9E85AC2CAC}"/>
              </a:ext>
            </a:extLst>
          </p:cNvPr>
          <p:cNvSpPr>
            <a:spLocks noGrp="1"/>
          </p:cNvSpPr>
          <p:nvPr>
            <p:ph type="ftr" sz="quarter" idx="11"/>
          </p:nvPr>
        </p:nvSpPr>
        <p:spPr/>
        <p:txBody>
          <a:bodyPr/>
          <a:lstStyle/>
          <a:p>
            <a:r>
              <a:rPr lang="en-US" dirty="0"/>
              <a:t>Seismic Safety Outreach Program</a:t>
            </a:r>
          </a:p>
        </p:txBody>
      </p:sp>
      <p:sp>
        <p:nvSpPr>
          <p:cNvPr id="6" name="Slide Number Placeholder 5">
            <a:extLst>
              <a:ext uri="{FF2B5EF4-FFF2-40B4-BE49-F238E27FC236}">
                <a16:creationId xmlns:a16="http://schemas.microsoft.com/office/drawing/2014/main" id="{17670A0A-0381-894B-B641-CEE7D299170E}"/>
              </a:ext>
            </a:extLst>
          </p:cNvPr>
          <p:cNvSpPr>
            <a:spLocks noGrp="1"/>
          </p:cNvSpPr>
          <p:nvPr>
            <p:ph type="sldNum" sz="quarter" idx="12"/>
          </p:nvPr>
        </p:nvSpPr>
        <p:spPr/>
        <p:txBody>
          <a:bodyPr/>
          <a:lstStyle/>
          <a:p>
            <a:fld id="{2B9FC404-EBFC-1946-B2B4-3568E030A058}" type="slidenum">
              <a:rPr lang="en-US" smtClean="0"/>
              <a:pPr/>
              <a:t>13</a:t>
            </a:fld>
            <a:endParaRPr lang="en-US"/>
          </a:p>
        </p:txBody>
      </p:sp>
      <p:sp>
        <p:nvSpPr>
          <p:cNvPr id="7" name="Content Placeholder 6"/>
          <p:cNvSpPr>
            <a:spLocks noGrp="1"/>
          </p:cNvSpPr>
          <p:nvPr>
            <p:ph idx="1"/>
          </p:nvPr>
        </p:nvSpPr>
        <p:spPr>
          <a:xfrm>
            <a:off x="228600" y="1600200"/>
            <a:ext cx="4480560" cy="4351338"/>
          </a:xfrm>
        </p:spPr>
        <p:txBody>
          <a:bodyPr>
            <a:noAutofit/>
          </a:bodyPr>
          <a:lstStyle/>
          <a:p>
            <a:r>
              <a:rPr lang="en-US" sz="3600" dirty="0"/>
              <a:t>Make a list of what you need for recovery</a:t>
            </a:r>
          </a:p>
          <a:p>
            <a:r>
              <a:rPr lang="en-US" sz="3600" dirty="0"/>
              <a:t>Make a list of your support systems</a:t>
            </a:r>
          </a:p>
          <a:p>
            <a:r>
              <a:rPr lang="en-US" sz="3600" dirty="0"/>
              <a:t>Make a list of financial resources</a:t>
            </a:r>
          </a:p>
        </p:txBody>
      </p:sp>
      <p:sp>
        <p:nvSpPr>
          <p:cNvPr id="8" name="Text Placeholder 4">
            <a:extLst>
              <a:ext uri="{FF2B5EF4-FFF2-40B4-BE49-F238E27FC236}">
                <a16:creationId xmlns:a16="http://schemas.microsoft.com/office/drawing/2014/main" id="{72CB2E1C-408E-6742-9C8E-5A6028FD79BE}"/>
              </a:ext>
            </a:extLst>
          </p:cNvPr>
          <p:cNvSpPr txBox="1">
            <a:spLocks/>
          </p:cNvSpPr>
          <p:nvPr/>
        </p:nvSpPr>
        <p:spPr>
          <a:xfrm>
            <a:off x="4709160" y="1600200"/>
            <a:ext cx="4206240" cy="451802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spc="0" baseline="0">
                <a:solidFill>
                  <a:schemeClr val="tx2"/>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spc="0" baseline="0">
                <a:solidFill>
                  <a:schemeClr val="tx2"/>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spc="0" baseline="0">
                <a:solidFill>
                  <a:schemeClr val="tx2"/>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500" kern="1200" spc="0" baseline="0">
                <a:solidFill>
                  <a:schemeClr val="tx2"/>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500" kern="1200" spc="0" baseline="0">
                <a:solidFill>
                  <a:schemeClr val="tx2"/>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r>
              <a:rPr lang="en-US" sz="3600" dirty="0"/>
              <a:t>Identify other community resources to help with your recovery</a:t>
            </a:r>
          </a:p>
          <a:p>
            <a:pPr marL="342900" indent="-342900"/>
            <a:r>
              <a:rPr lang="en-US" sz="3600" dirty="0"/>
              <a:t>Replace legal documents</a:t>
            </a:r>
          </a:p>
          <a:p>
            <a:pPr marL="342900" indent="-342900"/>
            <a:r>
              <a:rPr lang="en-US" sz="3600" dirty="0"/>
              <a:t>Report change of address</a:t>
            </a:r>
          </a:p>
        </p:txBody>
      </p:sp>
    </p:spTree>
    <p:extLst>
      <p:ext uri="{BB962C8B-B14F-4D97-AF65-F5344CB8AC3E}">
        <p14:creationId xmlns:p14="http://schemas.microsoft.com/office/powerpoint/2010/main" val="15613145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70EEF4-518B-6D4C-91B1-DED28F740C5C}"/>
              </a:ext>
            </a:extLst>
          </p:cNvPr>
          <p:cNvSpPr>
            <a:spLocks noGrp="1"/>
          </p:cNvSpPr>
          <p:nvPr>
            <p:ph type="title"/>
          </p:nvPr>
        </p:nvSpPr>
        <p:spPr>
          <a:xfrm>
            <a:off x="365760" y="255587"/>
            <a:ext cx="8686800" cy="1143000"/>
          </a:xfrm>
        </p:spPr>
        <p:txBody>
          <a:bodyPr anchor="ctr" anchorCtr="0"/>
          <a:lstStyle/>
          <a:p>
            <a:r>
              <a:rPr lang="en-US" dirty="0"/>
              <a:t>If you cannot stay in your home - </a:t>
            </a:r>
          </a:p>
        </p:txBody>
      </p:sp>
      <p:sp>
        <p:nvSpPr>
          <p:cNvPr id="4" name="Date Placeholder 3">
            <a:extLst>
              <a:ext uri="{FF2B5EF4-FFF2-40B4-BE49-F238E27FC236}">
                <a16:creationId xmlns:a16="http://schemas.microsoft.com/office/drawing/2014/main" id="{096BD787-2887-154A-BD0F-B624D5644A1D}"/>
              </a:ext>
            </a:extLst>
          </p:cNvPr>
          <p:cNvSpPr>
            <a:spLocks noGrp="1"/>
          </p:cNvSpPr>
          <p:nvPr>
            <p:ph type="dt" sz="half" idx="10"/>
          </p:nvPr>
        </p:nvSpPr>
        <p:spPr/>
        <p:txBody>
          <a:bodyPr/>
          <a:lstStyle/>
          <a:p>
            <a:fld id="{98745410-E7F1-7A40-B505-5BF9453AF9C7}" type="datetime4">
              <a:rPr lang="en-US" smtClean="0"/>
              <a:t>May 13, 2020</a:t>
            </a:fld>
            <a:endParaRPr lang="en-US"/>
          </a:p>
        </p:txBody>
      </p:sp>
      <p:sp>
        <p:nvSpPr>
          <p:cNvPr id="5" name="Footer Placeholder 4">
            <a:extLst>
              <a:ext uri="{FF2B5EF4-FFF2-40B4-BE49-F238E27FC236}">
                <a16:creationId xmlns:a16="http://schemas.microsoft.com/office/drawing/2014/main" id="{BD9B5766-CCCC-7643-B25D-2E9E85AC2CAC}"/>
              </a:ext>
            </a:extLst>
          </p:cNvPr>
          <p:cNvSpPr>
            <a:spLocks noGrp="1"/>
          </p:cNvSpPr>
          <p:nvPr>
            <p:ph type="ftr" sz="quarter" idx="11"/>
          </p:nvPr>
        </p:nvSpPr>
        <p:spPr/>
        <p:txBody>
          <a:bodyPr/>
          <a:lstStyle/>
          <a:p>
            <a:r>
              <a:rPr lang="en-US" dirty="0"/>
              <a:t>Seismic Safety Outreach Program</a:t>
            </a:r>
          </a:p>
        </p:txBody>
      </p:sp>
      <p:sp>
        <p:nvSpPr>
          <p:cNvPr id="6" name="Slide Number Placeholder 5">
            <a:extLst>
              <a:ext uri="{FF2B5EF4-FFF2-40B4-BE49-F238E27FC236}">
                <a16:creationId xmlns:a16="http://schemas.microsoft.com/office/drawing/2014/main" id="{17670A0A-0381-894B-B641-CEE7D299170E}"/>
              </a:ext>
            </a:extLst>
          </p:cNvPr>
          <p:cNvSpPr>
            <a:spLocks noGrp="1"/>
          </p:cNvSpPr>
          <p:nvPr>
            <p:ph type="sldNum" sz="quarter" idx="12"/>
          </p:nvPr>
        </p:nvSpPr>
        <p:spPr/>
        <p:txBody>
          <a:bodyPr/>
          <a:lstStyle/>
          <a:p>
            <a:fld id="{2B9FC404-EBFC-1946-B2B4-3568E030A058}" type="slidenum">
              <a:rPr lang="en-US" smtClean="0"/>
              <a:pPr/>
              <a:t>14</a:t>
            </a:fld>
            <a:endParaRPr lang="en-US"/>
          </a:p>
        </p:txBody>
      </p:sp>
      <p:sp>
        <p:nvSpPr>
          <p:cNvPr id="7" name="Content Placeholder 6"/>
          <p:cNvSpPr>
            <a:spLocks noGrp="1"/>
          </p:cNvSpPr>
          <p:nvPr>
            <p:ph idx="1"/>
          </p:nvPr>
        </p:nvSpPr>
        <p:spPr>
          <a:xfrm>
            <a:off x="228600" y="1373187"/>
            <a:ext cx="8686800" cy="4351338"/>
          </a:xfrm>
        </p:spPr>
        <p:txBody>
          <a:bodyPr>
            <a:noAutofit/>
          </a:bodyPr>
          <a:lstStyle/>
          <a:p>
            <a:r>
              <a:rPr lang="en-US" sz="2800" dirty="0"/>
              <a:t>If your home is structurally unsafe or threatened by a fire or other hazard, you need to evacuate. </a:t>
            </a:r>
          </a:p>
          <a:p>
            <a:r>
              <a:rPr lang="en-US" sz="2800" dirty="0"/>
              <a:t>Do not leave home just because utilities are out of service or your home and its contents have suffered moderate damage. </a:t>
            </a:r>
          </a:p>
          <a:p>
            <a:r>
              <a:rPr lang="en-US" sz="2800" dirty="0"/>
              <a:t>If you do evacuate, tell a neighbor and your out-of-area contact where you are going. </a:t>
            </a:r>
          </a:p>
          <a:p>
            <a:r>
              <a:rPr lang="en-US" sz="2800" dirty="0"/>
              <a:t>As soon as possible, set up an alternative mailing address with the post office in person or online with the USPS.</a:t>
            </a:r>
            <a:endParaRPr lang="en-US" sz="4000" dirty="0"/>
          </a:p>
        </p:txBody>
      </p:sp>
    </p:spTree>
    <p:extLst>
      <p:ext uri="{BB962C8B-B14F-4D97-AF65-F5344CB8AC3E}">
        <p14:creationId xmlns:p14="http://schemas.microsoft.com/office/powerpoint/2010/main" val="16454607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70EEF4-518B-6D4C-91B1-DED28F740C5C}"/>
              </a:ext>
            </a:extLst>
          </p:cNvPr>
          <p:cNvSpPr>
            <a:spLocks noGrp="1"/>
          </p:cNvSpPr>
          <p:nvPr>
            <p:ph type="title"/>
          </p:nvPr>
        </p:nvSpPr>
        <p:spPr>
          <a:xfrm>
            <a:off x="365760" y="255587"/>
            <a:ext cx="8686800" cy="1143000"/>
          </a:xfrm>
        </p:spPr>
        <p:txBody>
          <a:bodyPr anchor="ctr" anchorCtr="0"/>
          <a:lstStyle/>
          <a:p>
            <a:r>
              <a:rPr lang="en-US" dirty="0"/>
              <a:t>WHEN YOU EVACUATE</a:t>
            </a:r>
          </a:p>
        </p:txBody>
      </p:sp>
      <p:sp>
        <p:nvSpPr>
          <p:cNvPr id="4" name="Date Placeholder 3">
            <a:extLst>
              <a:ext uri="{FF2B5EF4-FFF2-40B4-BE49-F238E27FC236}">
                <a16:creationId xmlns:a16="http://schemas.microsoft.com/office/drawing/2014/main" id="{096BD787-2887-154A-BD0F-B624D5644A1D}"/>
              </a:ext>
            </a:extLst>
          </p:cNvPr>
          <p:cNvSpPr>
            <a:spLocks noGrp="1"/>
          </p:cNvSpPr>
          <p:nvPr>
            <p:ph type="dt" sz="half" idx="10"/>
          </p:nvPr>
        </p:nvSpPr>
        <p:spPr/>
        <p:txBody>
          <a:bodyPr/>
          <a:lstStyle/>
          <a:p>
            <a:fld id="{98745410-E7F1-7A40-B505-5BF9453AF9C7}" type="datetime4">
              <a:rPr lang="en-US" smtClean="0"/>
              <a:t>May 13, 2020</a:t>
            </a:fld>
            <a:endParaRPr lang="en-US"/>
          </a:p>
        </p:txBody>
      </p:sp>
      <p:sp>
        <p:nvSpPr>
          <p:cNvPr id="5" name="Footer Placeholder 4">
            <a:extLst>
              <a:ext uri="{FF2B5EF4-FFF2-40B4-BE49-F238E27FC236}">
                <a16:creationId xmlns:a16="http://schemas.microsoft.com/office/drawing/2014/main" id="{BD9B5766-CCCC-7643-B25D-2E9E85AC2CAC}"/>
              </a:ext>
            </a:extLst>
          </p:cNvPr>
          <p:cNvSpPr>
            <a:spLocks noGrp="1"/>
          </p:cNvSpPr>
          <p:nvPr>
            <p:ph type="ftr" sz="quarter" idx="11"/>
          </p:nvPr>
        </p:nvSpPr>
        <p:spPr/>
        <p:txBody>
          <a:bodyPr/>
          <a:lstStyle/>
          <a:p>
            <a:r>
              <a:rPr lang="en-US" dirty="0"/>
              <a:t>Seismic Safety Outreach Program</a:t>
            </a:r>
          </a:p>
        </p:txBody>
      </p:sp>
      <p:sp>
        <p:nvSpPr>
          <p:cNvPr id="6" name="Slide Number Placeholder 5">
            <a:extLst>
              <a:ext uri="{FF2B5EF4-FFF2-40B4-BE49-F238E27FC236}">
                <a16:creationId xmlns:a16="http://schemas.microsoft.com/office/drawing/2014/main" id="{17670A0A-0381-894B-B641-CEE7D299170E}"/>
              </a:ext>
            </a:extLst>
          </p:cNvPr>
          <p:cNvSpPr>
            <a:spLocks noGrp="1"/>
          </p:cNvSpPr>
          <p:nvPr>
            <p:ph type="sldNum" sz="quarter" idx="12"/>
          </p:nvPr>
        </p:nvSpPr>
        <p:spPr/>
        <p:txBody>
          <a:bodyPr/>
          <a:lstStyle/>
          <a:p>
            <a:fld id="{2B9FC404-EBFC-1946-B2B4-3568E030A058}" type="slidenum">
              <a:rPr lang="en-US" smtClean="0"/>
              <a:pPr/>
              <a:t>15</a:t>
            </a:fld>
            <a:endParaRPr lang="en-US"/>
          </a:p>
        </p:txBody>
      </p:sp>
      <p:sp>
        <p:nvSpPr>
          <p:cNvPr id="7" name="Content Placeholder 6"/>
          <p:cNvSpPr>
            <a:spLocks noGrp="1"/>
          </p:cNvSpPr>
          <p:nvPr>
            <p:ph idx="1"/>
          </p:nvPr>
        </p:nvSpPr>
        <p:spPr>
          <a:xfrm>
            <a:off x="228600" y="1373187"/>
            <a:ext cx="8686800" cy="4351338"/>
          </a:xfrm>
        </p:spPr>
        <p:txBody>
          <a:bodyPr>
            <a:noAutofit/>
          </a:bodyPr>
          <a:lstStyle/>
          <a:p>
            <a:pPr marL="0" indent="0">
              <a:buNone/>
            </a:pPr>
            <a:r>
              <a:rPr lang="en-US" sz="2800" dirty="0"/>
              <a:t>TAKE THE FOLLOWING – </a:t>
            </a:r>
          </a:p>
          <a:p>
            <a:r>
              <a:rPr lang="en-US" dirty="0"/>
              <a:t>Personal disaster supplies kit</a:t>
            </a:r>
          </a:p>
          <a:p>
            <a:r>
              <a:rPr lang="en-US" dirty="0"/>
              <a:t>Medications and eyewear</a:t>
            </a:r>
          </a:p>
          <a:p>
            <a:r>
              <a:rPr lang="en-US" dirty="0"/>
              <a:t>Supply of water, food, and snacks</a:t>
            </a:r>
          </a:p>
          <a:p>
            <a:r>
              <a:rPr lang="en-US" dirty="0"/>
              <a:t>Blanket/pillow/air mattress or sleeping bag</a:t>
            </a:r>
          </a:p>
          <a:p>
            <a:r>
              <a:rPr lang="en-US" dirty="0"/>
              <a:t>Change of clothing and a jacket</a:t>
            </a:r>
          </a:p>
          <a:p>
            <a:r>
              <a:rPr lang="en-US" dirty="0"/>
              <a:t>Towel and washcloth</a:t>
            </a:r>
          </a:p>
          <a:p>
            <a:r>
              <a:rPr lang="en-US" dirty="0"/>
              <a:t>Diapers, food, and other supplies for infants</a:t>
            </a:r>
          </a:p>
          <a:p>
            <a:r>
              <a:rPr lang="en-US" dirty="0"/>
              <a:t>A few family pictures or other comfort items</a:t>
            </a:r>
          </a:p>
          <a:p>
            <a:r>
              <a:rPr lang="en-US" dirty="0"/>
              <a:t>Personal identification and copies of household and health insurance information</a:t>
            </a:r>
          </a:p>
          <a:p>
            <a:pPr marL="0" indent="0">
              <a:buNone/>
            </a:pPr>
            <a:endParaRPr lang="en-US" sz="4000" dirty="0"/>
          </a:p>
        </p:txBody>
      </p:sp>
    </p:spTree>
    <p:extLst>
      <p:ext uri="{BB962C8B-B14F-4D97-AF65-F5344CB8AC3E}">
        <p14:creationId xmlns:p14="http://schemas.microsoft.com/office/powerpoint/2010/main" val="29920097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a:spLocks noGrp="1" noChangeArrowheads="1"/>
          </p:cNvSpPr>
          <p:nvPr>
            <p:ph idx="1"/>
          </p:nvPr>
        </p:nvSpPr>
        <p:spPr>
          <a:xfrm>
            <a:off x="228600" y="152400"/>
            <a:ext cx="8686800" cy="6553200"/>
          </a:xfrm>
        </p:spPr>
        <p:txBody>
          <a:bodyPr rtlCol="0">
            <a:normAutofit/>
          </a:bodyPr>
          <a:lstStyle/>
          <a:p>
            <a:pPr algn="ctr" eaLnBrk="1" fontAlgn="auto" hangingPunct="1">
              <a:spcAft>
                <a:spcPts val="0"/>
              </a:spcAft>
              <a:buFont typeface="Wingdings 3" charset="2"/>
              <a:buChar char=""/>
              <a:defRPr/>
            </a:pPr>
            <a:endParaRPr lang="en-US" altLang="zh-TW" sz="800" b="1" dirty="0">
              <a:solidFill>
                <a:srgbClr val="FF0000"/>
              </a:solidFill>
              <a:latin typeface="Montserrat Medium" panose="00000600000000000000" pitchFamily="2" charset="0"/>
              <a:ea typeface="Noto Serif CJK TC Black" panose="02020900000000000000" pitchFamily="18" charset="-128"/>
            </a:endParaRPr>
          </a:p>
          <a:p>
            <a:pPr eaLnBrk="1" fontAlgn="auto" hangingPunct="1">
              <a:spcAft>
                <a:spcPts val="0"/>
              </a:spcAft>
              <a:buFont typeface="Wingdings 3" charset="2"/>
              <a:buChar char=""/>
              <a:defRPr/>
            </a:pPr>
            <a:endParaRPr lang="en-US" altLang="zh-TW" sz="3600" b="1" dirty="0">
              <a:solidFill>
                <a:schemeClr val="tx1">
                  <a:lumMod val="75000"/>
                  <a:lumOff val="25000"/>
                </a:schemeClr>
              </a:solidFill>
              <a:latin typeface="Montserrat Medium" panose="00000600000000000000" pitchFamily="2" charset="0"/>
              <a:ea typeface="Noto Serif CJK TC Black" panose="02020900000000000000" pitchFamily="18" charset="-128"/>
            </a:endParaRPr>
          </a:p>
          <a:p>
            <a:pPr eaLnBrk="1" fontAlgn="auto" hangingPunct="1">
              <a:spcAft>
                <a:spcPts val="0"/>
              </a:spcAft>
              <a:buFont typeface="Wingdings 3" charset="2"/>
              <a:buChar char=""/>
              <a:defRPr/>
            </a:pPr>
            <a:endParaRPr lang="en-US" altLang="zh-TW" sz="3600" b="1" dirty="0">
              <a:solidFill>
                <a:schemeClr val="tx1">
                  <a:lumMod val="75000"/>
                  <a:lumOff val="25000"/>
                </a:schemeClr>
              </a:solidFill>
              <a:latin typeface="Montserrat Medium" panose="00000600000000000000" pitchFamily="2" charset="0"/>
              <a:ea typeface="Noto Serif CJK TC Black" panose="02020900000000000000" pitchFamily="18" charset="-128"/>
            </a:endParaRPr>
          </a:p>
          <a:p>
            <a:pPr eaLnBrk="1" fontAlgn="auto" hangingPunct="1">
              <a:spcAft>
                <a:spcPts val="0"/>
              </a:spcAft>
              <a:buFont typeface="Wingdings 3" charset="2"/>
              <a:buChar char=""/>
              <a:defRPr/>
            </a:pPr>
            <a:endParaRPr lang="en-US" altLang="zh-TW" sz="3600" b="1" dirty="0">
              <a:solidFill>
                <a:schemeClr val="tx1">
                  <a:lumMod val="75000"/>
                  <a:lumOff val="25000"/>
                </a:schemeClr>
              </a:solidFill>
              <a:latin typeface="Montserrat Medium" panose="00000600000000000000" pitchFamily="2" charset="0"/>
              <a:ea typeface="Noto Serif CJK TC Black" panose="02020900000000000000" pitchFamily="18" charset="-128"/>
            </a:endParaRPr>
          </a:p>
          <a:p>
            <a:pPr eaLnBrk="1" fontAlgn="auto" hangingPunct="1">
              <a:spcAft>
                <a:spcPts val="0"/>
              </a:spcAft>
              <a:buFont typeface="Wingdings 3" charset="2"/>
              <a:buChar char=""/>
              <a:defRPr/>
            </a:pPr>
            <a:endParaRPr lang="en-US" altLang="zh-TW" sz="3600" b="1" dirty="0">
              <a:solidFill>
                <a:schemeClr val="tx1">
                  <a:lumMod val="75000"/>
                  <a:lumOff val="25000"/>
                </a:schemeClr>
              </a:solidFill>
              <a:latin typeface="Montserrat Medium" panose="00000600000000000000" pitchFamily="2" charset="0"/>
              <a:ea typeface="Noto Serif CJK TC Black" panose="02020900000000000000" pitchFamily="18" charset="-128"/>
            </a:endParaRPr>
          </a:p>
          <a:p>
            <a:pPr eaLnBrk="1" fontAlgn="auto" hangingPunct="1">
              <a:spcAft>
                <a:spcPts val="0"/>
              </a:spcAft>
              <a:buFont typeface="Wingdings 3" charset="2"/>
              <a:buChar char=""/>
              <a:defRPr/>
            </a:pPr>
            <a:endParaRPr lang="en-US" altLang="zh-TW" sz="3600" b="1" dirty="0">
              <a:solidFill>
                <a:schemeClr val="tx1">
                  <a:lumMod val="75000"/>
                  <a:lumOff val="25000"/>
                </a:schemeClr>
              </a:solidFill>
              <a:latin typeface="Montserrat Medium" panose="00000600000000000000" pitchFamily="2" charset="0"/>
              <a:ea typeface="Noto Serif CJK TC Black" panose="02020900000000000000" pitchFamily="18" charset="-128"/>
            </a:endParaRPr>
          </a:p>
          <a:p>
            <a:pPr marL="0" indent="0" eaLnBrk="1" fontAlgn="auto" hangingPunct="1">
              <a:spcBef>
                <a:spcPts val="4000"/>
              </a:spcBef>
              <a:spcAft>
                <a:spcPts val="0"/>
              </a:spcAft>
              <a:buNone/>
              <a:defRPr/>
            </a:pPr>
            <a:br>
              <a:rPr lang="en-US" altLang="zh-TW" sz="3600" b="1" dirty="0">
                <a:solidFill>
                  <a:schemeClr val="tx1">
                    <a:lumMod val="75000"/>
                    <a:lumOff val="25000"/>
                  </a:schemeClr>
                </a:solidFill>
                <a:latin typeface="Montserrat Medium" panose="00000600000000000000" pitchFamily="2" charset="0"/>
                <a:ea typeface="Noto Serif CJK TC Black" panose="02020900000000000000" pitchFamily="18" charset="-128"/>
              </a:rPr>
            </a:br>
            <a:endParaRPr lang="en-US" altLang="zh-TW" sz="3600" b="1" dirty="0">
              <a:solidFill>
                <a:schemeClr val="tx1">
                  <a:lumMod val="75000"/>
                  <a:lumOff val="25000"/>
                </a:schemeClr>
              </a:solidFill>
              <a:effectLst>
                <a:outerShdw blurRad="38100" dist="38100" dir="2700000" algn="tl">
                  <a:srgbClr val="C0C0C0"/>
                </a:outerShdw>
              </a:effectLst>
              <a:latin typeface="Noto Serif CJK TC Black" panose="02020900000000000000" pitchFamily="18" charset="-128"/>
              <a:ea typeface="Noto Serif CJK TC Black" panose="02020900000000000000" pitchFamily="18" charset="-128"/>
            </a:endParaRPr>
          </a:p>
        </p:txBody>
      </p:sp>
      <p:pic>
        <p:nvPicPr>
          <p:cNvPr id="53251" name="Picture 2" descr="Image result for stay calm carto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738313"/>
            <a:ext cx="6946900" cy="338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6170EEF4-518B-6D4C-91B1-DED28F740C5C}"/>
              </a:ext>
            </a:extLst>
          </p:cNvPr>
          <p:cNvSpPr>
            <a:spLocks noGrp="1"/>
          </p:cNvSpPr>
          <p:nvPr>
            <p:ph type="title"/>
          </p:nvPr>
        </p:nvSpPr>
        <p:spPr>
          <a:xfrm>
            <a:off x="228600" y="373857"/>
            <a:ext cx="8686800" cy="1143000"/>
          </a:xfrm>
        </p:spPr>
        <p:txBody>
          <a:bodyPr anchor="ctr" anchorCtr="0"/>
          <a:lstStyle/>
          <a:p>
            <a:r>
              <a:rPr lang="en-US" dirty="0"/>
              <a:t>STAY CALM – keep calm &amp; carry on</a:t>
            </a:r>
          </a:p>
        </p:txBody>
      </p:sp>
    </p:spTree>
    <p:extLst>
      <p:ext uri="{BB962C8B-B14F-4D97-AF65-F5344CB8AC3E}">
        <p14:creationId xmlns:p14="http://schemas.microsoft.com/office/powerpoint/2010/main" val="11302029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70EEF4-518B-6D4C-91B1-DED28F740C5C}"/>
              </a:ext>
            </a:extLst>
          </p:cNvPr>
          <p:cNvSpPr>
            <a:spLocks noGrp="1"/>
          </p:cNvSpPr>
          <p:nvPr>
            <p:ph type="title"/>
          </p:nvPr>
        </p:nvSpPr>
        <p:spPr/>
        <p:txBody>
          <a:bodyPr anchor="ctr" anchorCtr="0"/>
          <a:lstStyle/>
          <a:p>
            <a:r>
              <a:rPr lang="en-US" dirty="0"/>
              <a:t>AFTER AN EARTHQUAKE - RECOVERY</a:t>
            </a:r>
          </a:p>
        </p:txBody>
      </p:sp>
      <p:sp>
        <p:nvSpPr>
          <p:cNvPr id="3" name="Content Placeholder 2">
            <a:extLst>
              <a:ext uri="{FF2B5EF4-FFF2-40B4-BE49-F238E27FC236}">
                <a16:creationId xmlns:a16="http://schemas.microsoft.com/office/drawing/2014/main" id="{E2C7BAEB-6B21-244B-B1DC-59B08286BB70}"/>
              </a:ext>
            </a:extLst>
          </p:cNvPr>
          <p:cNvSpPr>
            <a:spLocks noGrp="1"/>
          </p:cNvSpPr>
          <p:nvPr>
            <p:ph idx="1"/>
          </p:nvPr>
        </p:nvSpPr>
        <p:spPr>
          <a:xfrm>
            <a:off x="228600" y="1371600"/>
            <a:ext cx="8686800" cy="4579938"/>
          </a:xfrm>
        </p:spPr>
        <p:txBody>
          <a:bodyPr>
            <a:noAutofit/>
          </a:bodyPr>
          <a:lstStyle/>
          <a:p>
            <a:pPr marL="0" indent="0">
              <a:buNone/>
            </a:pPr>
            <a:r>
              <a:rPr lang="en-US" sz="4000" dirty="0"/>
              <a:t>There are a number of community-based agencies that will provide free recovery services after a catastrophic events such as </a:t>
            </a:r>
          </a:p>
          <a:p>
            <a:r>
              <a:rPr lang="en-US" sz="2800" dirty="0"/>
              <a:t>the Salvation Army, </a:t>
            </a:r>
          </a:p>
          <a:p>
            <a:r>
              <a:rPr lang="en-US" sz="2800" dirty="0"/>
              <a:t>Tzu Chi Foundation, </a:t>
            </a:r>
          </a:p>
          <a:p>
            <a:r>
              <a:rPr lang="en-US" sz="2800" dirty="0"/>
              <a:t>American Red Cross </a:t>
            </a:r>
          </a:p>
          <a:p>
            <a:r>
              <a:rPr lang="en-US" sz="2800" dirty="0"/>
              <a:t>Faith-based organizations. </a:t>
            </a:r>
            <a:endParaRPr lang="en-US" sz="2800" b="1" dirty="0"/>
          </a:p>
        </p:txBody>
      </p:sp>
      <p:sp>
        <p:nvSpPr>
          <p:cNvPr id="4" name="Date Placeholder 3">
            <a:extLst>
              <a:ext uri="{FF2B5EF4-FFF2-40B4-BE49-F238E27FC236}">
                <a16:creationId xmlns:a16="http://schemas.microsoft.com/office/drawing/2014/main" id="{096BD787-2887-154A-BD0F-B624D5644A1D}"/>
              </a:ext>
            </a:extLst>
          </p:cNvPr>
          <p:cNvSpPr>
            <a:spLocks noGrp="1"/>
          </p:cNvSpPr>
          <p:nvPr>
            <p:ph type="dt" sz="half" idx="10"/>
          </p:nvPr>
        </p:nvSpPr>
        <p:spPr/>
        <p:txBody>
          <a:bodyPr/>
          <a:lstStyle/>
          <a:p>
            <a:fld id="{98745410-E7F1-7A40-B505-5BF9453AF9C7}" type="datetime4">
              <a:rPr lang="en-US" smtClean="0"/>
              <a:t>May 13, 2020</a:t>
            </a:fld>
            <a:endParaRPr lang="en-US"/>
          </a:p>
        </p:txBody>
      </p:sp>
      <p:sp>
        <p:nvSpPr>
          <p:cNvPr id="5" name="Footer Placeholder 4">
            <a:extLst>
              <a:ext uri="{FF2B5EF4-FFF2-40B4-BE49-F238E27FC236}">
                <a16:creationId xmlns:a16="http://schemas.microsoft.com/office/drawing/2014/main" id="{BD9B5766-CCCC-7643-B25D-2E9E85AC2CAC}"/>
              </a:ext>
            </a:extLst>
          </p:cNvPr>
          <p:cNvSpPr>
            <a:spLocks noGrp="1"/>
          </p:cNvSpPr>
          <p:nvPr>
            <p:ph type="ftr" sz="quarter" idx="11"/>
          </p:nvPr>
        </p:nvSpPr>
        <p:spPr/>
        <p:txBody>
          <a:bodyPr/>
          <a:lstStyle/>
          <a:p>
            <a:r>
              <a:rPr lang="en-US" dirty="0"/>
              <a:t>Seismic Safety Outreach Program</a:t>
            </a:r>
          </a:p>
        </p:txBody>
      </p:sp>
      <p:sp>
        <p:nvSpPr>
          <p:cNvPr id="6" name="Slide Number Placeholder 5">
            <a:extLst>
              <a:ext uri="{FF2B5EF4-FFF2-40B4-BE49-F238E27FC236}">
                <a16:creationId xmlns:a16="http://schemas.microsoft.com/office/drawing/2014/main" id="{17670A0A-0381-894B-B641-CEE7D299170E}"/>
              </a:ext>
            </a:extLst>
          </p:cNvPr>
          <p:cNvSpPr>
            <a:spLocks noGrp="1"/>
          </p:cNvSpPr>
          <p:nvPr>
            <p:ph type="sldNum" sz="quarter" idx="12"/>
          </p:nvPr>
        </p:nvSpPr>
        <p:spPr/>
        <p:txBody>
          <a:bodyPr/>
          <a:lstStyle/>
          <a:p>
            <a:fld id="{2B9FC404-EBFC-1946-B2B4-3568E030A058}" type="slidenum">
              <a:rPr lang="en-US" smtClean="0"/>
              <a:pPr/>
              <a:t>17</a:t>
            </a:fld>
            <a:endParaRPr lang="en-US"/>
          </a:p>
        </p:txBody>
      </p:sp>
    </p:spTree>
    <p:extLst>
      <p:ext uri="{BB962C8B-B14F-4D97-AF65-F5344CB8AC3E}">
        <p14:creationId xmlns:p14="http://schemas.microsoft.com/office/powerpoint/2010/main" val="20658713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70EEF4-518B-6D4C-91B1-DED28F740C5C}"/>
              </a:ext>
            </a:extLst>
          </p:cNvPr>
          <p:cNvSpPr>
            <a:spLocks noGrp="1"/>
          </p:cNvSpPr>
          <p:nvPr>
            <p:ph type="title"/>
          </p:nvPr>
        </p:nvSpPr>
        <p:spPr/>
        <p:txBody>
          <a:bodyPr anchor="ctr" anchorCtr="0">
            <a:noAutofit/>
          </a:bodyPr>
          <a:lstStyle/>
          <a:p>
            <a:r>
              <a:rPr lang="en-US" sz="4400" dirty="0"/>
              <a:t>Taking care of your Emotional Health</a:t>
            </a:r>
          </a:p>
        </p:txBody>
      </p:sp>
      <p:sp>
        <p:nvSpPr>
          <p:cNvPr id="3" name="Content Placeholder 2">
            <a:extLst>
              <a:ext uri="{FF2B5EF4-FFF2-40B4-BE49-F238E27FC236}">
                <a16:creationId xmlns:a16="http://schemas.microsoft.com/office/drawing/2014/main" id="{E2C7BAEB-6B21-244B-B1DC-59B08286BB70}"/>
              </a:ext>
            </a:extLst>
          </p:cNvPr>
          <p:cNvSpPr>
            <a:spLocks noGrp="1"/>
          </p:cNvSpPr>
          <p:nvPr>
            <p:ph idx="1"/>
          </p:nvPr>
        </p:nvSpPr>
        <p:spPr>
          <a:xfrm>
            <a:off x="355600" y="1574006"/>
            <a:ext cx="8432800" cy="4579938"/>
          </a:xfrm>
        </p:spPr>
        <p:txBody>
          <a:bodyPr>
            <a:noAutofit/>
          </a:bodyPr>
          <a:lstStyle/>
          <a:p>
            <a:pPr marL="0" indent="0">
              <a:buNone/>
            </a:pPr>
            <a:r>
              <a:rPr lang="en-US" sz="4800" dirty="0"/>
              <a:t>There is a natural grieving process following any loss, and a disaster of any size will cause unusual and unwanted stress as you attempt to reconstruct your life</a:t>
            </a:r>
            <a:endParaRPr lang="en-US" sz="4800" b="1" dirty="0"/>
          </a:p>
        </p:txBody>
      </p:sp>
      <p:sp>
        <p:nvSpPr>
          <p:cNvPr id="4" name="Date Placeholder 3">
            <a:extLst>
              <a:ext uri="{FF2B5EF4-FFF2-40B4-BE49-F238E27FC236}">
                <a16:creationId xmlns:a16="http://schemas.microsoft.com/office/drawing/2014/main" id="{096BD787-2887-154A-BD0F-B624D5644A1D}"/>
              </a:ext>
            </a:extLst>
          </p:cNvPr>
          <p:cNvSpPr>
            <a:spLocks noGrp="1"/>
          </p:cNvSpPr>
          <p:nvPr>
            <p:ph type="dt" sz="half" idx="10"/>
          </p:nvPr>
        </p:nvSpPr>
        <p:spPr/>
        <p:txBody>
          <a:bodyPr/>
          <a:lstStyle/>
          <a:p>
            <a:fld id="{98745410-E7F1-7A40-B505-5BF9453AF9C7}" type="datetime4">
              <a:rPr lang="en-US" smtClean="0"/>
              <a:t>May 13, 2020</a:t>
            </a:fld>
            <a:endParaRPr lang="en-US"/>
          </a:p>
        </p:txBody>
      </p:sp>
      <p:sp>
        <p:nvSpPr>
          <p:cNvPr id="5" name="Footer Placeholder 4">
            <a:extLst>
              <a:ext uri="{FF2B5EF4-FFF2-40B4-BE49-F238E27FC236}">
                <a16:creationId xmlns:a16="http://schemas.microsoft.com/office/drawing/2014/main" id="{BD9B5766-CCCC-7643-B25D-2E9E85AC2CAC}"/>
              </a:ext>
            </a:extLst>
          </p:cNvPr>
          <p:cNvSpPr>
            <a:spLocks noGrp="1"/>
          </p:cNvSpPr>
          <p:nvPr>
            <p:ph type="ftr" sz="quarter" idx="11"/>
          </p:nvPr>
        </p:nvSpPr>
        <p:spPr/>
        <p:txBody>
          <a:bodyPr/>
          <a:lstStyle/>
          <a:p>
            <a:r>
              <a:rPr lang="en-US" dirty="0"/>
              <a:t>Seismic Safety Outreach Program</a:t>
            </a:r>
          </a:p>
        </p:txBody>
      </p:sp>
      <p:sp>
        <p:nvSpPr>
          <p:cNvPr id="6" name="Slide Number Placeholder 5">
            <a:extLst>
              <a:ext uri="{FF2B5EF4-FFF2-40B4-BE49-F238E27FC236}">
                <a16:creationId xmlns:a16="http://schemas.microsoft.com/office/drawing/2014/main" id="{17670A0A-0381-894B-B641-CEE7D299170E}"/>
              </a:ext>
            </a:extLst>
          </p:cNvPr>
          <p:cNvSpPr>
            <a:spLocks noGrp="1"/>
          </p:cNvSpPr>
          <p:nvPr>
            <p:ph type="sldNum" sz="quarter" idx="12"/>
          </p:nvPr>
        </p:nvSpPr>
        <p:spPr/>
        <p:txBody>
          <a:bodyPr/>
          <a:lstStyle/>
          <a:p>
            <a:fld id="{2B9FC404-EBFC-1946-B2B4-3568E030A058}" type="slidenum">
              <a:rPr lang="en-US" smtClean="0"/>
              <a:pPr/>
              <a:t>18</a:t>
            </a:fld>
            <a:endParaRPr lang="en-US"/>
          </a:p>
        </p:txBody>
      </p:sp>
    </p:spTree>
    <p:extLst>
      <p:ext uri="{BB962C8B-B14F-4D97-AF65-F5344CB8AC3E}">
        <p14:creationId xmlns:p14="http://schemas.microsoft.com/office/powerpoint/2010/main" val="26447573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70EEF4-518B-6D4C-91B1-DED28F740C5C}"/>
              </a:ext>
            </a:extLst>
          </p:cNvPr>
          <p:cNvSpPr>
            <a:spLocks noGrp="1"/>
          </p:cNvSpPr>
          <p:nvPr>
            <p:ph type="title"/>
          </p:nvPr>
        </p:nvSpPr>
        <p:spPr/>
        <p:txBody>
          <a:bodyPr anchor="ctr" anchorCtr="0">
            <a:noAutofit/>
          </a:bodyPr>
          <a:lstStyle/>
          <a:p>
            <a:r>
              <a:rPr lang="en-US" sz="4800" dirty="0"/>
              <a:t>Taking care of your Emotional Health</a:t>
            </a:r>
          </a:p>
        </p:txBody>
      </p:sp>
      <p:sp>
        <p:nvSpPr>
          <p:cNvPr id="3" name="Content Placeholder 2">
            <a:extLst>
              <a:ext uri="{FF2B5EF4-FFF2-40B4-BE49-F238E27FC236}">
                <a16:creationId xmlns:a16="http://schemas.microsoft.com/office/drawing/2014/main" id="{E2C7BAEB-6B21-244B-B1DC-59B08286BB70}"/>
              </a:ext>
            </a:extLst>
          </p:cNvPr>
          <p:cNvSpPr>
            <a:spLocks noGrp="1"/>
          </p:cNvSpPr>
          <p:nvPr>
            <p:ph idx="1"/>
          </p:nvPr>
        </p:nvSpPr>
        <p:spPr>
          <a:xfrm>
            <a:off x="228600" y="1574800"/>
            <a:ext cx="8686800" cy="5926138"/>
          </a:xfrm>
        </p:spPr>
        <p:txBody>
          <a:bodyPr>
            <a:noAutofit/>
          </a:bodyPr>
          <a:lstStyle/>
          <a:p>
            <a:pPr marL="0" indent="0">
              <a:buNone/>
            </a:pPr>
            <a:r>
              <a:rPr lang="en-US" sz="4400" dirty="0"/>
              <a:t>The emotional effects of a disaster may show up immediately or may appear many months later.</a:t>
            </a:r>
            <a:endParaRPr lang="en-US" sz="4400" b="1" dirty="0"/>
          </a:p>
          <a:p>
            <a:r>
              <a:rPr lang="en-US" sz="4400" b="1" dirty="0"/>
              <a:t>Pay Attention to:</a:t>
            </a:r>
          </a:p>
          <a:p>
            <a:pPr lvl="1"/>
            <a:r>
              <a:rPr lang="en-US" sz="4000" b="1" dirty="0"/>
              <a:t>Symptoms of Chronic Stress</a:t>
            </a:r>
          </a:p>
          <a:p>
            <a:pPr lvl="1"/>
            <a:r>
              <a:rPr lang="en-US" sz="4000" b="1" dirty="0"/>
              <a:t>Take ACTION</a:t>
            </a:r>
          </a:p>
        </p:txBody>
      </p:sp>
      <p:sp>
        <p:nvSpPr>
          <p:cNvPr id="4" name="Date Placeholder 3">
            <a:extLst>
              <a:ext uri="{FF2B5EF4-FFF2-40B4-BE49-F238E27FC236}">
                <a16:creationId xmlns:a16="http://schemas.microsoft.com/office/drawing/2014/main" id="{096BD787-2887-154A-BD0F-B624D5644A1D}"/>
              </a:ext>
            </a:extLst>
          </p:cNvPr>
          <p:cNvSpPr>
            <a:spLocks noGrp="1"/>
          </p:cNvSpPr>
          <p:nvPr>
            <p:ph type="dt" sz="half" idx="10"/>
          </p:nvPr>
        </p:nvSpPr>
        <p:spPr/>
        <p:txBody>
          <a:bodyPr/>
          <a:lstStyle/>
          <a:p>
            <a:fld id="{98745410-E7F1-7A40-B505-5BF9453AF9C7}" type="datetime4">
              <a:rPr lang="en-US" smtClean="0"/>
              <a:t>May 13, 2020</a:t>
            </a:fld>
            <a:endParaRPr lang="en-US"/>
          </a:p>
        </p:txBody>
      </p:sp>
      <p:sp>
        <p:nvSpPr>
          <p:cNvPr id="5" name="Footer Placeholder 4">
            <a:extLst>
              <a:ext uri="{FF2B5EF4-FFF2-40B4-BE49-F238E27FC236}">
                <a16:creationId xmlns:a16="http://schemas.microsoft.com/office/drawing/2014/main" id="{BD9B5766-CCCC-7643-B25D-2E9E85AC2CAC}"/>
              </a:ext>
            </a:extLst>
          </p:cNvPr>
          <p:cNvSpPr>
            <a:spLocks noGrp="1"/>
          </p:cNvSpPr>
          <p:nvPr>
            <p:ph type="ftr" sz="quarter" idx="11"/>
          </p:nvPr>
        </p:nvSpPr>
        <p:spPr/>
        <p:txBody>
          <a:bodyPr/>
          <a:lstStyle/>
          <a:p>
            <a:r>
              <a:rPr lang="en-US" dirty="0"/>
              <a:t>Seismic Safety Outreach Program</a:t>
            </a:r>
          </a:p>
        </p:txBody>
      </p:sp>
      <p:sp>
        <p:nvSpPr>
          <p:cNvPr id="6" name="Slide Number Placeholder 5">
            <a:extLst>
              <a:ext uri="{FF2B5EF4-FFF2-40B4-BE49-F238E27FC236}">
                <a16:creationId xmlns:a16="http://schemas.microsoft.com/office/drawing/2014/main" id="{17670A0A-0381-894B-B641-CEE7D299170E}"/>
              </a:ext>
            </a:extLst>
          </p:cNvPr>
          <p:cNvSpPr>
            <a:spLocks noGrp="1"/>
          </p:cNvSpPr>
          <p:nvPr>
            <p:ph type="sldNum" sz="quarter" idx="12"/>
          </p:nvPr>
        </p:nvSpPr>
        <p:spPr/>
        <p:txBody>
          <a:bodyPr/>
          <a:lstStyle/>
          <a:p>
            <a:fld id="{2B9FC404-EBFC-1946-B2B4-3568E030A058}" type="slidenum">
              <a:rPr lang="en-US" smtClean="0"/>
              <a:pPr/>
              <a:t>19</a:t>
            </a:fld>
            <a:endParaRPr lang="en-US"/>
          </a:p>
        </p:txBody>
      </p:sp>
    </p:spTree>
    <p:extLst>
      <p:ext uri="{BB962C8B-B14F-4D97-AF65-F5344CB8AC3E}">
        <p14:creationId xmlns:p14="http://schemas.microsoft.com/office/powerpoint/2010/main" val="29713892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DF39D-5317-1C42-A367-625446F43139}"/>
              </a:ext>
            </a:extLst>
          </p:cNvPr>
          <p:cNvSpPr>
            <a:spLocks noGrp="1"/>
          </p:cNvSpPr>
          <p:nvPr>
            <p:ph type="ctrTitle"/>
          </p:nvPr>
        </p:nvSpPr>
        <p:spPr>
          <a:xfrm>
            <a:off x="914398" y="2858718"/>
            <a:ext cx="7877909" cy="1427163"/>
          </a:xfrm>
        </p:spPr>
        <p:txBody>
          <a:bodyPr>
            <a:normAutofit/>
          </a:bodyPr>
          <a:lstStyle/>
          <a:p>
            <a:r>
              <a:rPr lang="en-US" altLang="zh-TW" sz="4400">
                <a:ea typeface="PMingLiU" panose="02020500000000000000" pitchFamily="18" charset="-120"/>
              </a:rPr>
              <a:t>POST </a:t>
            </a:r>
            <a:r>
              <a:rPr lang="en-US" altLang="zh-TW" sz="4400" dirty="0">
                <a:ea typeface="PMingLiU" panose="02020500000000000000" pitchFamily="18" charset="-120"/>
              </a:rPr>
              <a:t>DISASTER:</a:t>
            </a:r>
            <a:br>
              <a:rPr lang="en-US" altLang="zh-TW" sz="4400" dirty="0">
                <a:ea typeface="PMingLiU" panose="02020500000000000000" pitchFamily="18" charset="-120"/>
              </a:rPr>
            </a:br>
            <a:r>
              <a:rPr lang="en-US" altLang="zh-TW" sz="4400" dirty="0">
                <a:ea typeface="PMingLiU" panose="02020500000000000000" pitchFamily="18" charset="-120"/>
              </a:rPr>
              <a:t>RECOVERY</a:t>
            </a:r>
            <a:endParaRPr lang="en-US" altLang="en-US" sz="4400" dirty="0">
              <a:latin typeface="Noto Sans"/>
            </a:endParaRPr>
          </a:p>
        </p:txBody>
      </p:sp>
      <p:sp>
        <p:nvSpPr>
          <p:cNvPr id="3" name="Subtitle 2">
            <a:extLst>
              <a:ext uri="{FF2B5EF4-FFF2-40B4-BE49-F238E27FC236}">
                <a16:creationId xmlns:a16="http://schemas.microsoft.com/office/drawing/2014/main" id="{D7DEFECD-1CD4-1C47-8D93-36D78E4B91FC}"/>
              </a:ext>
            </a:extLst>
          </p:cNvPr>
          <p:cNvSpPr>
            <a:spLocks noGrp="1"/>
          </p:cNvSpPr>
          <p:nvPr>
            <p:ph type="subTitle" idx="1"/>
          </p:nvPr>
        </p:nvSpPr>
        <p:spPr>
          <a:xfrm>
            <a:off x="914399" y="4307228"/>
            <a:ext cx="7315200" cy="926419"/>
          </a:xfrm>
        </p:spPr>
        <p:txBody>
          <a:bodyPr/>
          <a:lstStyle/>
          <a:p>
            <a:pPr>
              <a:spcBef>
                <a:spcPct val="0"/>
              </a:spcBef>
            </a:pPr>
            <a:r>
              <a:rPr lang="en-US" altLang="en-US" b="1" dirty="0">
                <a:latin typeface="Montserrat" panose="00000500000000000000" pitchFamily="2" charset="0"/>
                <a:ea typeface="Noto Serif CJK TC Black" pitchFamily="18" charset="-128"/>
                <a:cs typeface="Times New Roman" panose="02020603050405020304" pitchFamily="18" charset="0"/>
              </a:rPr>
              <a:t>SEISMIC SAFETY OUTREACH PROGRAM</a:t>
            </a: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4848" y="4889471"/>
            <a:ext cx="2096430" cy="1626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66"/>
          <p:cNvSpPr txBox="1">
            <a:spLocks noChangeArrowheads="1"/>
          </p:cNvSpPr>
          <p:nvPr/>
        </p:nvSpPr>
        <p:spPr bwMode="auto">
          <a:xfrm>
            <a:off x="3887323" y="6516050"/>
            <a:ext cx="6130925" cy="369888"/>
          </a:xfrm>
          <a:prstGeom prst="rect">
            <a:avLst/>
          </a:prstGeom>
          <a:noFill/>
          <a:ln>
            <a:noFill/>
          </a:ln>
        </p:spPr>
        <p:txBody>
          <a:bodyPr anchor="b">
            <a:normAutofit fontScale="97500"/>
          </a:bodyPr>
          <a:lstStyle>
            <a:lvl1pPr algn="r" defTabSz="457200" rtl="0" fontAlgn="base">
              <a:spcBef>
                <a:spcPct val="0"/>
              </a:spcBef>
              <a:spcAft>
                <a:spcPct val="0"/>
              </a:spcAft>
              <a:defRPr sz="5400" kern="1200">
                <a:solidFill>
                  <a:schemeClr val="accent1"/>
                </a:solidFill>
                <a:latin typeface="+mj-lt"/>
                <a:ea typeface="+mj-ea"/>
                <a:cs typeface="+mj-cs"/>
              </a:defRPr>
            </a:lvl1pPr>
            <a:lvl2pPr algn="l" defTabSz="457200" rtl="0" fontAlgn="base">
              <a:spcBef>
                <a:spcPct val="0"/>
              </a:spcBef>
              <a:spcAft>
                <a:spcPct val="0"/>
              </a:spcAft>
              <a:defRPr sz="3600">
                <a:solidFill>
                  <a:schemeClr val="accent1"/>
                </a:solidFill>
                <a:latin typeface="Trebuchet MS" panose="020B0603020202020204" pitchFamily="34" charset="0"/>
              </a:defRPr>
            </a:lvl2pPr>
            <a:lvl3pPr algn="l" defTabSz="457200" rtl="0" fontAlgn="base">
              <a:spcBef>
                <a:spcPct val="0"/>
              </a:spcBef>
              <a:spcAft>
                <a:spcPct val="0"/>
              </a:spcAft>
              <a:defRPr sz="3600">
                <a:solidFill>
                  <a:schemeClr val="accent1"/>
                </a:solidFill>
                <a:latin typeface="Trebuchet MS" panose="020B0603020202020204" pitchFamily="34" charset="0"/>
              </a:defRPr>
            </a:lvl3pPr>
            <a:lvl4pPr algn="l" defTabSz="457200" rtl="0" fontAlgn="base">
              <a:spcBef>
                <a:spcPct val="0"/>
              </a:spcBef>
              <a:spcAft>
                <a:spcPct val="0"/>
              </a:spcAft>
              <a:defRPr sz="3600">
                <a:solidFill>
                  <a:schemeClr val="accent1"/>
                </a:solidFill>
                <a:latin typeface="Trebuchet MS" panose="020B0603020202020204" pitchFamily="34" charset="0"/>
              </a:defRPr>
            </a:lvl4pPr>
            <a:lvl5pPr algn="l" defTabSz="457200" rtl="0" fontAlgn="base">
              <a:spcBef>
                <a:spcPct val="0"/>
              </a:spcBef>
              <a:spcAft>
                <a:spcPct val="0"/>
              </a:spcAft>
              <a:defRPr sz="3600">
                <a:solidFill>
                  <a:schemeClr val="accent1"/>
                </a:solidFill>
                <a:latin typeface="Trebuchet MS" panose="020B0603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eaLnBrk="1" fontAlgn="auto" hangingPunct="1">
              <a:spcAft>
                <a:spcPts val="0"/>
              </a:spcAft>
              <a:defRPr/>
            </a:pPr>
            <a:r>
              <a:rPr lang="en-US" altLang="zh-CN" sz="1600" dirty="0">
                <a:solidFill>
                  <a:schemeClr val="bg1"/>
                </a:solidFill>
                <a:latin typeface="Montserrat" panose="00000500000000000000" pitchFamily="2" charset="0"/>
                <a:ea typeface="Noto Serif CJK TC Black" panose="02020900000000000000" pitchFamily="18" charset="-128"/>
                <a:cs typeface="Times New Roman" panose="02020603050405020304" pitchFamily="18" charset="0"/>
              </a:rPr>
              <a:t>Some Resource Pictures from Google.com</a:t>
            </a:r>
            <a:endParaRPr lang="en-US" altLang="en-US" sz="1600" dirty="0">
              <a:solidFill>
                <a:schemeClr val="bg1"/>
              </a:solidFill>
              <a:latin typeface="Montserrat" panose="00000500000000000000" pitchFamily="2" charset="0"/>
              <a:ea typeface="Noto Serif CJK TC Black" panose="02020900000000000000" pitchFamily="18" charset="-128"/>
            </a:endParaRPr>
          </a:p>
        </p:txBody>
      </p:sp>
      <p:pic>
        <p:nvPicPr>
          <p:cNvPr id="7" name="Picture 5" descr="DBI.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1998" y="4828413"/>
            <a:ext cx="2317935" cy="1687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112579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4C200-4764-1A4B-BA38-66A63A01AB38}"/>
              </a:ext>
            </a:extLst>
          </p:cNvPr>
          <p:cNvSpPr>
            <a:spLocks noGrp="1"/>
          </p:cNvSpPr>
          <p:nvPr>
            <p:ph type="title"/>
          </p:nvPr>
        </p:nvSpPr>
        <p:spPr>
          <a:xfrm>
            <a:off x="623888" y="932985"/>
            <a:ext cx="7886700" cy="1480015"/>
          </a:xfrm>
        </p:spPr>
        <p:txBody>
          <a:bodyPr/>
          <a:lstStyle/>
          <a:p>
            <a:r>
              <a:rPr lang="en-US" dirty="0"/>
              <a:t>DO NOT TAKE TO A SHELTER: </a:t>
            </a:r>
          </a:p>
        </p:txBody>
      </p:sp>
      <p:sp>
        <p:nvSpPr>
          <p:cNvPr id="3" name="Text Placeholder 2">
            <a:extLst>
              <a:ext uri="{FF2B5EF4-FFF2-40B4-BE49-F238E27FC236}">
                <a16:creationId xmlns:a16="http://schemas.microsoft.com/office/drawing/2014/main" id="{4B3ECE51-D66F-4B47-A8D0-AE2703E9CE89}"/>
              </a:ext>
            </a:extLst>
          </p:cNvPr>
          <p:cNvSpPr>
            <a:spLocks noGrp="1"/>
          </p:cNvSpPr>
          <p:nvPr>
            <p:ph type="body" idx="1"/>
          </p:nvPr>
        </p:nvSpPr>
        <p:spPr>
          <a:xfrm>
            <a:off x="623888" y="2489200"/>
            <a:ext cx="7886700" cy="2978553"/>
          </a:xfrm>
        </p:spPr>
        <p:txBody>
          <a:bodyPr>
            <a:noAutofit/>
          </a:bodyPr>
          <a:lstStyle/>
          <a:p>
            <a:pPr marL="342900" indent="-342900" algn="l">
              <a:lnSpc>
                <a:spcPct val="100000"/>
              </a:lnSpc>
              <a:buFont typeface="Arial" panose="020B0604020202020204" pitchFamily="34" charset="0"/>
              <a:buChar char="•"/>
            </a:pPr>
            <a:r>
              <a:rPr lang="en-US" sz="3200" dirty="0">
                <a:latin typeface="Montserrat" panose="00000500000000000000" pitchFamily="2" charset="0"/>
              </a:rPr>
              <a:t>YOUR PETS</a:t>
            </a:r>
          </a:p>
          <a:p>
            <a:pPr marL="342900" indent="-342900" algn="l">
              <a:lnSpc>
                <a:spcPct val="100000"/>
              </a:lnSpc>
              <a:buFont typeface="Arial" panose="020B0604020202020204" pitchFamily="34" charset="0"/>
              <a:buChar char="•"/>
            </a:pPr>
            <a:r>
              <a:rPr lang="en-US" sz="3200" dirty="0">
                <a:latin typeface="Montserrat" panose="00000500000000000000" pitchFamily="2" charset="0"/>
              </a:rPr>
              <a:t>LARGE QUANTITIES OF UNNECESSARY CLOTHING</a:t>
            </a:r>
          </a:p>
          <a:p>
            <a:pPr marL="342900" indent="-342900" algn="l">
              <a:lnSpc>
                <a:spcPct val="100000"/>
              </a:lnSpc>
              <a:buFont typeface="Arial" panose="020B0604020202020204" pitchFamily="34" charset="0"/>
              <a:buChar char="•"/>
            </a:pPr>
            <a:r>
              <a:rPr lang="en-US" sz="3200" dirty="0">
                <a:latin typeface="Montserrat" panose="00000500000000000000" pitchFamily="2" charset="0"/>
              </a:rPr>
              <a:t>VALUABLES THAT MIGHT BE LOST, STOLEN, OR TAKEN</a:t>
            </a:r>
          </a:p>
        </p:txBody>
      </p:sp>
      <p:sp>
        <p:nvSpPr>
          <p:cNvPr id="4" name="Date Placeholder 3">
            <a:extLst>
              <a:ext uri="{FF2B5EF4-FFF2-40B4-BE49-F238E27FC236}">
                <a16:creationId xmlns:a16="http://schemas.microsoft.com/office/drawing/2014/main" id="{0C5C0667-0DA2-DD46-A140-FD593E319A50}"/>
              </a:ext>
            </a:extLst>
          </p:cNvPr>
          <p:cNvSpPr>
            <a:spLocks noGrp="1"/>
          </p:cNvSpPr>
          <p:nvPr>
            <p:ph type="dt" sz="half" idx="10"/>
          </p:nvPr>
        </p:nvSpPr>
        <p:spPr/>
        <p:txBody>
          <a:bodyPr/>
          <a:lstStyle/>
          <a:p>
            <a:fld id="{B4FA3ECE-363D-6240-837D-53427BF48DEC}" type="datetime4">
              <a:rPr lang="en-US" smtClean="0"/>
              <a:t>May 13, 2020</a:t>
            </a:fld>
            <a:endParaRPr lang="en-US"/>
          </a:p>
        </p:txBody>
      </p:sp>
      <p:sp>
        <p:nvSpPr>
          <p:cNvPr id="5" name="Footer Placeholder 4">
            <a:extLst>
              <a:ext uri="{FF2B5EF4-FFF2-40B4-BE49-F238E27FC236}">
                <a16:creationId xmlns:a16="http://schemas.microsoft.com/office/drawing/2014/main" id="{12497120-5E94-EF46-BBC7-D80B8CE83751}"/>
              </a:ext>
            </a:extLst>
          </p:cNvPr>
          <p:cNvSpPr>
            <a:spLocks noGrp="1"/>
          </p:cNvSpPr>
          <p:nvPr>
            <p:ph type="ftr" sz="quarter" idx="11"/>
          </p:nvPr>
        </p:nvSpPr>
        <p:spPr/>
        <p:txBody>
          <a:bodyPr/>
          <a:lstStyle/>
          <a:p>
            <a:r>
              <a:rPr lang="en-US" dirty="0"/>
              <a:t>Seismic Safety Outreach Program</a:t>
            </a:r>
          </a:p>
        </p:txBody>
      </p:sp>
      <p:sp>
        <p:nvSpPr>
          <p:cNvPr id="6" name="Slide Number Placeholder 5">
            <a:extLst>
              <a:ext uri="{FF2B5EF4-FFF2-40B4-BE49-F238E27FC236}">
                <a16:creationId xmlns:a16="http://schemas.microsoft.com/office/drawing/2014/main" id="{035A9387-D25C-3647-8FDE-AFE1690020D9}"/>
              </a:ext>
            </a:extLst>
          </p:cNvPr>
          <p:cNvSpPr>
            <a:spLocks noGrp="1"/>
          </p:cNvSpPr>
          <p:nvPr>
            <p:ph type="sldNum" sz="quarter" idx="12"/>
          </p:nvPr>
        </p:nvSpPr>
        <p:spPr/>
        <p:txBody>
          <a:bodyPr/>
          <a:lstStyle/>
          <a:p>
            <a:fld id="{2B9FC404-EBFC-1946-B2B4-3568E030A058}" type="slidenum">
              <a:rPr lang="en-US" smtClean="0"/>
              <a:pPr/>
              <a:t>20</a:t>
            </a:fld>
            <a:endParaRPr lang="en-US"/>
          </a:p>
        </p:txBody>
      </p:sp>
    </p:spTree>
    <p:extLst>
      <p:ext uri="{BB962C8B-B14F-4D97-AF65-F5344CB8AC3E}">
        <p14:creationId xmlns:p14="http://schemas.microsoft.com/office/powerpoint/2010/main" val="7200252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4C200-4764-1A4B-BA38-66A63A01AB38}"/>
              </a:ext>
            </a:extLst>
          </p:cNvPr>
          <p:cNvSpPr>
            <a:spLocks noGrp="1"/>
          </p:cNvSpPr>
          <p:nvPr>
            <p:ph type="title"/>
          </p:nvPr>
        </p:nvSpPr>
        <p:spPr>
          <a:xfrm>
            <a:off x="623888" y="932985"/>
            <a:ext cx="7886700" cy="1480015"/>
          </a:xfrm>
        </p:spPr>
        <p:txBody>
          <a:bodyPr>
            <a:normAutofit fontScale="90000"/>
          </a:bodyPr>
          <a:lstStyle/>
          <a:p>
            <a:r>
              <a:rPr lang="en-US" dirty="0"/>
              <a:t>ONCE YOU HAVE RECOVERED FROM A DISASTER</a:t>
            </a:r>
          </a:p>
        </p:txBody>
      </p:sp>
      <p:sp>
        <p:nvSpPr>
          <p:cNvPr id="3" name="Text Placeholder 2">
            <a:extLst>
              <a:ext uri="{FF2B5EF4-FFF2-40B4-BE49-F238E27FC236}">
                <a16:creationId xmlns:a16="http://schemas.microsoft.com/office/drawing/2014/main" id="{4B3ECE51-D66F-4B47-A8D0-AE2703E9CE89}"/>
              </a:ext>
            </a:extLst>
          </p:cNvPr>
          <p:cNvSpPr>
            <a:spLocks noGrp="1"/>
          </p:cNvSpPr>
          <p:nvPr>
            <p:ph type="body" idx="1"/>
          </p:nvPr>
        </p:nvSpPr>
        <p:spPr>
          <a:xfrm>
            <a:off x="623888" y="2971800"/>
            <a:ext cx="7886700" cy="2495953"/>
          </a:xfrm>
        </p:spPr>
        <p:txBody>
          <a:bodyPr>
            <a:noAutofit/>
          </a:bodyPr>
          <a:lstStyle/>
          <a:p>
            <a:pPr>
              <a:lnSpc>
                <a:spcPct val="100000"/>
              </a:lnSpc>
            </a:pPr>
            <a:r>
              <a:rPr lang="en-US" sz="3200" dirty="0">
                <a:latin typeface="Montserrat" panose="00000500000000000000" pitchFamily="2" charset="0"/>
              </a:rPr>
              <a:t>LEARN FROM WHAT HAPPENED DURING THE DISASTER  &amp; RECOVER QUICKLY NEXT TIME. </a:t>
            </a:r>
          </a:p>
        </p:txBody>
      </p:sp>
      <p:sp>
        <p:nvSpPr>
          <p:cNvPr id="4" name="Date Placeholder 3">
            <a:extLst>
              <a:ext uri="{FF2B5EF4-FFF2-40B4-BE49-F238E27FC236}">
                <a16:creationId xmlns:a16="http://schemas.microsoft.com/office/drawing/2014/main" id="{0C5C0667-0DA2-DD46-A140-FD593E319A50}"/>
              </a:ext>
            </a:extLst>
          </p:cNvPr>
          <p:cNvSpPr>
            <a:spLocks noGrp="1"/>
          </p:cNvSpPr>
          <p:nvPr>
            <p:ph type="dt" sz="half" idx="10"/>
          </p:nvPr>
        </p:nvSpPr>
        <p:spPr/>
        <p:txBody>
          <a:bodyPr/>
          <a:lstStyle/>
          <a:p>
            <a:fld id="{B4FA3ECE-363D-6240-837D-53427BF48DEC}" type="datetime4">
              <a:rPr lang="en-US" smtClean="0"/>
              <a:t>May 13, 2020</a:t>
            </a:fld>
            <a:endParaRPr lang="en-US"/>
          </a:p>
        </p:txBody>
      </p:sp>
      <p:sp>
        <p:nvSpPr>
          <p:cNvPr id="5" name="Footer Placeholder 4">
            <a:extLst>
              <a:ext uri="{FF2B5EF4-FFF2-40B4-BE49-F238E27FC236}">
                <a16:creationId xmlns:a16="http://schemas.microsoft.com/office/drawing/2014/main" id="{12497120-5E94-EF46-BBC7-D80B8CE83751}"/>
              </a:ext>
            </a:extLst>
          </p:cNvPr>
          <p:cNvSpPr>
            <a:spLocks noGrp="1"/>
          </p:cNvSpPr>
          <p:nvPr>
            <p:ph type="ftr" sz="quarter" idx="11"/>
          </p:nvPr>
        </p:nvSpPr>
        <p:spPr/>
        <p:txBody>
          <a:bodyPr/>
          <a:lstStyle/>
          <a:p>
            <a:r>
              <a:rPr lang="en-US" dirty="0"/>
              <a:t>Seismic Safety Outreach Program</a:t>
            </a:r>
          </a:p>
        </p:txBody>
      </p:sp>
      <p:sp>
        <p:nvSpPr>
          <p:cNvPr id="6" name="Slide Number Placeholder 5">
            <a:extLst>
              <a:ext uri="{FF2B5EF4-FFF2-40B4-BE49-F238E27FC236}">
                <a16:creationId xmlns:a16="http://schemas.microsoft.com/office/drawing/2014/main" id="{035A9387-D25C-3647-8FDE-AFE1690020D9}"/>
              </a:ext>
            </a:extLst>
          </p:cNvPr>
          <p:cNvSpPr>
            <a:spLocks noGrp="1"/>
          </p:cNvSpPr>
          <p:nvPr>
            <p:ph type="sldNum" sz="quarter" idx="12"/>
          </p:nvPr>
        </p:nvSpPr>
        <p:spPr/>
        <p:txBody>
          <a:bodyPr/>
          <a:lstStyle/>
          <a:p>
            <a:fld id="{2B9FC404-EBFC-1946-B2B4-3568E030A058}" type="slidenum">
              <a:rPr lang="en-US" smtClean="0"/>
              <a:pPr/>
              <a:t>21</a:t>
            </a:fld>
            <a:endParaRPr lang="en-US"/>
          </a:p>
        </p:txBody>
      </p:sp>
    </p:spTree>
    <p:extLst>
      <p:ext uri="{BB962C8B-B14F-4D97-AF65-F5344CB8AC3E}">
        <p14:creationId xmlns:p14="http://schemas.microsoft.com/office/powerpoint/2010/main" val="26914579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C5BC95A3-B125-574C-91C3-07CB0500B4D6}" type="datetime4">
              <a:rPr lang="en-US" smtClean="0"/>
              <a:t>May 13, 2020</a:t>
            </a:fld>
            <a:endParaRPr lang="en-US"/>
          </a:p>
        </p:txBody>
      </p:sp>
      <p:sp>
        <p:nvSpPr>
          <p:cNvPr id="5" name="Footer Placeholder 4"/>
          <p:cNvSpPr>
            <a:spLocks noGrp="1"/>
          </p:cNvSpPr>
          <p:nvPr>
            <p:ph type="ftr" sz="quarter" idx="11"/>
          </p:nvPr>
        </p:nvSpPr>
        <p:spPr/>
        <p:txBody>
          <a:bodyPr/>
          <a:lstStyle/>
          <a:p>
            <a:r>
              <a:rPr lang="en-US" dirty="0"/>
              <a:t>Seismic Safety Outreach Program</a:t>
            </a:r>
          </a:p>
        </p:txBody>
      </p:sp>
      <p:sp>
        <p:nvSpPr>
          <p:cNvPr id="6" name="Slide Number Placeholder 5"/>
          <p:cNvSpPr>
            <a:spLocks noGrp="1"/>
          </p:cNvSpPr>
          <p:nvPr>
            <p:ph type="sldNum" sz="quarter" idx="12"/>
          </p:nvPr>
        </p:nvSpPr>
        <p:spPr/>
        <p:txBody>
          <a:bodyPr/>
          <a:lstStyle/>
          <a:p>
            <a:fld id="{2B9FC404-EBFC-1946-B2B4-3568E030A058}" type="slidenum">
              <a:rPr lang="en-US" smtClean="0"/>
              <a:pPr/>
              <a:t>22</a:t>
            </a:fld>
            <a:endParaRPr lang="en-US"/>
          </a:p>
        </p:txBody>
      </p:sp>
      <p:sp>
        <p:nvSpPr>
          <p:cNvPr id="7" name="Content Placeholder 2">
            <a:extLst>
              <a:ext uri="{FF2B5EF4-FFF2-40B4-BE49-F238E27FC236}">
                <a16:creationId xmlns:a16="http://schemas.microsoft.com/office/drawing/2014/main" id="{E2C7BAEB-6B21-244B-B1DC-59B08286BB70}"/>
              </a:ext>
            </a:extLst>
          </p:cNvPr>
          <p:cNvSpPr txBox="1">
            <a:spLocks/>
          </p:cNvSpPr>
          <p:nvPr/>
        </p:nvSpPr>
        <p:spPr>
          <a:xfrm>
            <a:off x="482600" y="304006"/>
            <a:ext cx="8432800" cy="5709336"/>
          </a:xfrm>
          <a:prstGeom prst="rect">
            <a:avLst/>
          </a:prstGeom>
        </p:spPr>
        <p:txBody>
          <a:bodyPr vert="horz" lIns="91440" tIns="45720" rIns="91440" bIns="45720" rtlCol="0">
            <a:noAutofit/>
          </a:bodyPr>
          <a:lstStyle>
            <a:lvl1pPr marL="0" indent="0" algn="ctr" defTabSz="914400" rtl="0" eaLnBrk="1" latinLnBrk="0" hangingPunct="1">
              <a:lnSpc>
                <a:spcPct val="100000"/>
              </a:lnSpc>
              <a:spcBef>
                <a:spcPts val="1000"/>
              </a:spcBef>
              <a:buFont typeface="Arial" panose="020B0604020202020204" pitchFamily="34" charset="0"/>
              <a:buNone/>
              <a:defRPr sz="2000" kern="1200" spc="0" baseline="0">
                <a:solidFill>
                  <a:schemeClr val="accent3"/>
                </a:solidFill>
                <a:latin typeface="Rock Salt"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spc="0" baseline="0">
                <a:solidFill>
                  <a:schemeClr val="tx1">
                    <a:tint val="75000"/>
                  </a:schemeClr>
                </a:solidFill>
                <a:latin typeface="Montserrat" pitchFamily="2"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spc="0" baseline="0">
                <a:solidFill>
                  <a:schemeClr val="tx1">
                    <a:tint val="75000"/>
                  </a:schemeClr>
                </a:solidFill>
                <a:latin typeface="Montserrat" pitchFamily="2"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spc="0" baseline="0">
                <a:solidFill>
                  <a:schemeClr val="tx1">
                    <a:tint val="75000"/>
                  </a:schemeClr>
                </a:solidFill>
                <a:latin typeface="Montserrat"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spc="0" baseline="0">
                <a:solidFill>
                  <a:schemeClr val="tx1">
                    <a:tint val="75000"/>
                  </a:schemeClr>
                </a:solidFill>
                <a:latin typeface="Montserrat" pitchFamily="2" charset="77"/>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sz="2400" dirty="0">
                <a:solidFill>
                  <a:schemeClr val="accent1"/>
                </a:solidFill>
                <a:latin typeface="Montserrat" panose="00000500000000000000" pitchFamily="2" charset="0"/>
              </a:rPr>
              <a:t>Once a Presidential Declaration has been issued, FEMA may activate the Individuals and Households Program </a:t>
            </a:r>
            <a:r>
              <a:rPr lang="en-US" sz="2400" dirty="0">
                <a:solidFill>
                  <a:schemeClr val="accent1"/>
                </a:solidFill>
                <a:latin typeface="Montserrat" panose="00000500000000000000" pitchFamily="2" charset="0"/>
                <a:hlinkClick r:id="rId2"/>
              </a:rPr>
              <a:t>www.fema.gov/about/process</a:t>
            </a:r>
            <a:r>
              <a:rPr lang="en-US" sz="2400" dirty="0">
                <a:solidFill>
                  <a:schemeClr val="accent1"/>
                </a:solidFill>
                <a:latin typeface="Montserrat" panose="00000500000000000000" pitchFamily="2" charset="0"/>
              </a:rPr>
              <a:t>. </a:t>
            </a:r>
            <a:br>
              <a:rPr lang="en-US" sz="2400" dirty="0">
                <a:solidFill>
                  <a:schemeClr val="accent1"/>
                </a:solidFill>
                <a:latin typeface="Montserrat" panose="00000500000000000000" pitchFamily="2" charset="0"/>
              </a:rPr>
            </a:br>
            <a:r>
              <a:rPr lang="en-US" sz="2400" dirty="0">
                <a:solidFill>
                  <a:schemeClr val="accent1"/>
                </a:solidFill>
                <a:latin typeface="Montserrat" panose="00000500000000000000" pitchFamily="2" charset="0"/>
              </a:rPr>
              <a:t>This program includes:</a:t>
            </a:r>
          </a:p>
          <a:p>
            <a:pPr marL="342900" indent="-342900" algn="l">
              <a:buFont typeface="Arial" panose="020B0604020202020204" pitchFamily="34" charset="0"/>
              <a:buChar char="•"/>
            </a:pPr>
            <a:r>
              <a:rPr lang="en-US" sz="2400" dirty="0">
                <a:latin typeface="Montserrat" panose="00000500000000000000" pitchFamily="2" charset="0"/>
              </a:rPr>
              <a:t>Home-repair cash grants; the maximum Federal grant available (as of 2005) is $26,200</a:t>
            </a:r>
          </a:p>
          <a:p>
            <a:pPr marL="342900" indent="-342900" algn="l">
              <a:buFont typeface="Arial" panose="020B0604020202020204" pitchFamily="34" charset="0"/>
              <a:buChar char="•"/>
            </a:pPr>
            <a:r>
              <a:rPr lang="en-US" sz="2400" dirty="0">
                <a:latin typeface="Montserrat" panose="00000500000000000000" pitchFamily="2" charset="0"/>
              </a:rPr>
              <a:t>Housing Assistance in the form of reimbursement for short-term lodging at a hotel</a:t>
            </a:r>
          </a:p>
          <a:p>
            <a:pPr marL="342900" indent="-342900" algn="l">
              <a:buFont typeface="Arial" panose="020B0604020202020204" pitchFamily="34" charset="0"/>
              <a:buChar char="•"/>
            </a:pPr>
            <a:r>
              <a:rPr lang="en-US" sz="2400" dirty="0">
                <a:latin typeface="Montserrat" panose="00000500000000000000" pitchFamily="2" charset="0"/>
              </a:rPr>
              <a:t>Rental assistance for as long as 18 months in the form of cash payment</a:t>
            </a:r>
          </a:p>
          <a:p>
            <a:pPr marL="342900" indent="-342900" algn="l">
              <a:buFont typeface="Arial" panose="020B0604020202020204" pitchFamily="34" charset="0"/>
              <a:buChar char="•"/>
            </a:pPr>
            <a:r>
              <a:rPr lang="en-US" sz="2400" dirty="0">
                <a:latin typeface="Montserrat" panose="00000500000000000000" pitchFamily="2" charset="0"/>
              </a:rPr>
              <a:t>If no other housing available, FEMA may provide mobile homes or other temporary housing</a:t>
            </a:r>
          </a:p>
          <a:p>
            <a:r>
              <a:rPr lang="en-US" b="1" dirty="0">
                <a:latin typeface="Montserrat" panose="00000500000000000000" pitchFamily="2" charset="0"/>
              </a:rPr>
              <a:t>Sources: earthquakecountry.org</a:t>
            </a:r>
          </a:p>
        </p:txBody>
      </p:sp>
    </p:spTree>
    <p:extLst>
      <p:ext uri="{BB962C8B-B14F-4D97-AF65-F5344CB8AC3E}">
        <p14:creationId xmlns:p14="http://schemas.microsoft.com/office/powerpoint/2010/main" val="21608298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DF39D-5317-1C42-A367-625446F43139}"/>
              </a:ext>
            </a:extLst>
          </p:cNvPr>
          <p:cNvSpPr>
            <a:spLocks noGrp="1"/>
          </p:cNvSpPr>
          <p:nvPr>
            <p:ph type="ctrTitle"/>
          </p:nvPr>
        </p:nvSpPr>
        <p:spPr/>
        <p:txBody>
          <a:bodyPr/>
          <a:lstStyle/>
          <a:p>
            <a:r>
              <a:rPr lang="en-US" dirty="0"/>
              <a:t>Seismic Safety Outreach Program </a:t>
            </a:r>
          </a:p>
        </p:txBody>
      </p:sp>
      <p:sp>
        <p:nvSpPr>
          <p:cNvPr id="3" name="Subtitle 2">
            <a:extLst>
              <a:ext uri="{FF2B5EF4-FFF2-40B4-BE49-F238E27FC236}">
                <a16:creationId xmlns:a16="http://schemas.microsoft.com/office/drawing/2014/main" id="{D7DEFECD-1CD4-1C47-8D93-36D78E4B91FC}"/>
              </a:ext>
            </a:extLst>
          </p:cNvPr>
          <p:cNvSpPr>
            <a:spLocks noGrp="1"/>
          </p:cNvSpPr>
          <p:nvPr>
            <p:ph type="subTitle" idx="1"/>
          </p:nvPr>
        </p:nvSpPr>
        <p:spPr/>
        <p:txBody>
          <a:bodyPr/>
          <a:lstStyle/>
          <a:p>
            <a:r>
              <a:rPr lang="en-US" dirty="0"/>
              <a:t>THANK YOU!</a:t>
            </a:r>
          </a:p>
          <a:p>
            <a:endParaRPr lang="en-US" dirty="0"/>
          </a:p>
        </p:txBody>
      </p:sp>
    </p:spTree>
    <p:extLst>
      <p:ext uri="{BB962C8B-B14F-4D97-AF65-F5344CB8AC3E}">
        <p14:creationId xmlns:p14="http://schemas.microsoft.com/office/powerpoint/2010/main" val="37454266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04B08-8255-F34C-926D-26AA6193C677}"/>
              </a:ext>
            </a:extLst>
          </p:cNvPr>
          <p:cNvSpPr>
            <a:spLocks noGrp="1"/>
          </p:cNvSpPr>
          <p:nvPr>
            <p:ph type="title"/>
          </p:nvPr>
        </p:nvSpPr>
        <p:spPr>
          <a:xfrm>
            <a:off x="457200" y="264746"/>
            <a:ext cx="8686800" cy="927100"/>
          </a:xfrm>
        </p:spPr>
        <p:txBody>
          <a:bodyPr anchor="ctr" anchorCtr="0">
            <a:normAutofit fontScale="90000"/>
          </a:bodyPr>
          <a:lstStyle/>
          <a:p>
            <a:r>
              <a:rPr lang="en-US" altLang="zh-TW" sz="4000" dirty="0">
                <a:solidFill>
                  <a:srgbClr val="92D050"/>
                </a:solidFill>
                <a:latin typeface="Montserrat" panose="00000500000000000000" pitchFamily="2" charset="0"/>
                <a:ea typeface="PMingLiU" panose="02020500000000000000" pitchFamily="18" charset="-120"/>
              </a:rPr>
              <a:t>SF DEPARTMENT OF EMERGENCY</a:t>
            </a:r>
            <a:endParaRPr lang="en-US" dirty="0">
              <a:solidFill>
                <a:srgbClr val="92D050"/>
              </a:solidFill>
              <a:latin typeface="Montserrat" panose="00000500000000000000" pitchFamily="2" charset="0"/>
            </a:endParaRPr>
          </a:p>
        </p:txBody>
      </p:sp>
      <p:sp>
        <p:nvSpPr>
          <p:cNvPr id="4" name="Content Placeholder 3">
            <a:extLst>
              <a:ext uri="{FF2B5EF4-FFF2-40B4-BE49-F238E27FC236}">
                <a16:creationId xmlns:a16="http://schemas.microsoft.com/office/drawing/2014/main" id="{F0AAA38E-AF17-EB4A-9E63-8BFCCE42132C}"/>
              </a:ext>
            </a:extLst>
          </p:cNvPr>
          <p:cNvSpPr>
            <a:spLocks noGrp="1"/>
          </p:cNvSpPr>
          <p:nvPr>
            <p:ph sz="half" idx="2"/>
          </p:nvPr>
        </p:nvSpPr>
        <p:spPr>
          <a:xfrm>
            <a:off x="4466492" y="1424354"/>
            <a:ext cx="4448910" cy="4747846"/>
          </a:xfrm>
        </p:spPr>
        <p:txBody>
          <a:bodyPr>
            <a:normAutofit lnSpcReduction="10000"/>
          </a:bodyPr>
          <a:lstStyle/>
          <a:p>
            <a:pPr marL="0" indent="0">
              <a:buNone/>
              <a:defRPr/>
            </a:pPr>
            <a:r>
              <a:rPr lang="en-US" altLang="zh-TW" sz="3200" b="1" dirty="0">
                <a:latin typeface="Montserrat" panose="00000500000000000000" pitchFamily="2" charset="0"/>
                <a:ea typeface="PMingLiU" panose="02020500000000000000" pitchFamily="18" charset="-120"/>
                <a:cs typeface="Arial" panose="020B0604020202020204" pitchFamily="34" charset="0"/>
              </a:rPr>
              <a:t>The Three Actions for Disaster Preparedness:</a:t>
            </a:r>
          </a:p>
          <a:p>
            <a:pPr marL="0" indent="0">
              <a:buNone/>
              <a:defRPr/>
            </a:pPr>
            <a:endParaRPr lang="en-US" altLang="en-US" sz="3200" b="1" dirty="0">
              <a:latin typeface="Montserrat" panose="00000500000000000000" pitchFamily="2" charset="0"/>
              <a:ea typeface="PMingLiU" panose="02020500000000000000" pitchFamily="18" charset="-120"/>
              <a:cs typeface="Arial" panose="020B0604020202020204" pitchFamily="34" charset="0"/>
            </a:endParaRPr>
          </a:p>
          <a:p>
            <a:pPr lvl="1"/>
            <a:r>
              <a:rPr lang="en-US" sz="3600" dirty="0">
                <a:latin typeface="Montserrat" panose="00000500000000000000" pitchFamily="2" charset="0"/>
              </a:rPr>
              <a:t>Get Connected</a:t>
            </a:r>
          </a:p>
          <a:p>
            <a:pPr lvl="1"/>
            <a:endParaRPr lang="en-US" sz="3600" dirty="0">
              <a:latin typeface="Montserrat" panose="00000500000000000000" pitchFamily="2" charset="0"/>
            </a:endParaRPr>
          </a:p>
          <a:p>
            <a:pPr lvl="1"/>
            <a:r>
              <a:rPr lang="en-US" sz="3600" dirty="0">
                <a:latin typeface="Montserrat" panose="00000500000000000000" pitchFamily="2" charset="0"/>
              </a:rPr>
              <a:t>Gather Supplies</a:t>
            </a:r>
          </a:p>
          <a:p>
            <a:pPr lvl="1"/>
            <a:endParaRPr lang="en-US" sz="3600" dirty="0">
              <a:latin typeface="Montserrat" panose="00000500000000000000" pitchFamily="2" charset="0"/>
            </a:endParaRPr>
          </a:p>
          <a:p>
            <a:pPr lvl="1"/>
            <a:r>
              <a:rPr lang="en-US" sz="3600" dirty="0">
                <a:latin typeface="Montserrat" panose="00000500000000000000" pitchFamily="2" charset="0"/>
              </a:rPr>
              <a:t>Make A Plan</a:t>
            </a:r>
          </a:p>
        </p:txBody>
      </p:sp>
      <p:sp>
        <p:nvSpPr>
          <p:cNvPr id="5" name="Date Placeholder 4">
            <a:extLst>
              <a:ext uri="{FF2B5EF4-FFF2-40B4-BE49-F238E27FC236}">
                <a16:creationId xmlns:a16="http://schemas.microsoft.com/office/drawing/2014/main" id="{27821756-F229-BE48-9AA2-6B9E73165BA7}"/>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702095-AD04-F74C-BC0F-0B799DC83058}" type="datetime4">
              <a:rPr kumimoji="0" lang="en-US" sz="1000" b="0" i="0" u="none" strike="noStrike" kern="1200" cap="none" spc="0" normalizeH="0" baseline="0" noProof="0" smtClean="0">
                <a:ln>
                  <a:noFill/>
                </a:ln>
                <a:solidFill>
                  <a:srgbClr val="000000">
                    <a:tint val="75000"/>
                  </a:srgbClr>
                </a:solidFill>
                <a:effectLst/>
                <a:uLnTx/>
                <a:uFillTx/>
                <a:latin typeface="Montserrat" pitchFamily="2" charset="77"/>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May 13, 2020</a:t>
            </a:fld>
            <a:endParaRPr kumimoji="0" lang="en-US" sz="1000" b="0" i="0" u="none" strike="noStrike" kern="1200" cap="none" spc="0" normalizeH="0" baseline="0" noProof="0">
              <a:ln>
                <a:noFill/>
              </a:ln>
              <a:solidFill>
                <a:srgbClr val="000000">
                  <a:tint val="75000"/>
                </a:srgbClr>
              </a:solidFill>
              <a:effectLst/>
              <a:uLnTx/>
              <a:uFillTx/>
              <a:latin typeface="Montserrat" pitchFamily="2" charset="77"/>
              <a:ea typeface="+mn-ea"/>
              <a:cs typeface="+mn-cs"/>
            </a:endParaRPr>
          </a:p>
        </p:txBody>
      </p:sp>
      <p:sp>
        <p:nvSpPr>
          <p:cNvPr id="6" name="Footer Placeholder 5">
            <a:extLst>
              <a:ext uri="{FF2B5EF4-FFF2-40B4-BE49-F238E27FC236}">
                <a16:creationId xmlns:a16="http://schemas.microsoft.com/office/drawing/2014/main" id="{FB29BC47-23FD-A546-87C7-42CC47236061}"/>
              </a:ext>
            </a:extLst>
          </p:cNvPr>
          <p:cNvSpPr>
            <a:spLocks noGrp="1"/>
          </p:cNvSpPr>
          <p:nvPr>
            <p:ph type="ftr" sz="quarter" idx="11"/>
          </p:nvPr>
        </p:nvSpPr>
        <p:spPr/>
        <p:txBody>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1000" b="1" i="0" u="none" strike="noStrike" kern="1200" cap="none" spc="0" normalizeH="0" baseline="0" noProof="0" dirty="0">
                <a:ln>
                  <a:noFill/>
                </a:ln>
                <a:solidFill>
                  <a:srgbClr val="000000">
                    <a:tint val="75000"/>
                  </a:srgbClr>
                </a:solidFill>
                <a:effectLst/>
                <a:uLnTx/>
                <a:uFillTx/>
                <a:latin typeface="Montserrat" panose="00000500000000000000" pitchFamily="2" charset="0"/>
                <a:ea typeface="Noto Serif CJK TC Black" pitchFamily="18" charset="-128"/>
                <a:cs typeface="Times New Roman" panose="02020603050405020304" pitchFamily="18" charset="0"/>
              </a:rPr>
              <a:t>SEISMIC SAFETY OUTREACH PROGRAM</a:t>
            </a:r>
          </a:p>
        </p:txBody>
      </p:sp>
      <p:sp>
        <p:nvSpPr>
          <p:cNvPr id="7" name="Slide Number Placeholder 6">
            <a:extLst>
              <a:ext uri="{FF2B5EF4-FFF2-40B4-BE49-F238E27FC236}">
                <a16:creationId xmlns:a16="http://schemas.microsoft.com/office/drawing/2014/main" id="{9B356EE7-D49D-304B-B916-7691C044BE4E}"/>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B9FC404-EBFC-1946-B2B4-3568E030A058}" type="slidenum">
              <a:rPr kumimoji="0" lang="en-US" sz="1000" b="1" i="0" u="none" strike="noStrike" kern="1200" cap="none" spc="0" normalizeH="0" baseline="0" noProof="0" smtClean="0">
                <a:ln>
                  <a:noFill/>
                </a:ln>
                <a:solidFill>
                  <a:srgbClr val="5650A0"/>
                </a:solidFill>
                <a:effectLst/>
                <a:uLnTx/>
                <a:uFillTx/>
                <a:latin typeface="Montserrat" pitchFamily="2" charset="77"/>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000" b="1" i="0" u="none" strike="noStrike" kern="1200" cap="none" spc="0" normalizeH="0" baseline="0" noProof="0">
              <a:ln>
                <a:noFill/>
              </a:ln>
              <a:solidFill>
                <a:srgbClr val="5650A0"/>
              </a:solidFill>
              <a:effectLst/>
              <a:uLnTx/>
              <a:uFillTx/>
              <a:latin typeface="Montserrat" pitchFamily="2" charset="77"/>
              <a:ea typeface="+mn-ea"/>
              <a:cs typeface="+mn-cs"/>
            </a:endParaRPr>
          </a:p>
        </p:txBody>
      </p:sp>
      <p:pic>
        <p:nvPicPr>
          <p:cNvPr id="10" name="Picture 1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8640" y="1759438"/>
            <a:ext cx="1600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39182" y="2524859"/>
            <a:ext cx="1752600" cy="145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7378" y="3804138"/>
            <a:ext cx="19685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097666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70EEF4-518B-6D4C-91B1-DED28F740C5C}"/>
              </a:ext>
            </a:extLst>
          </p:cNvPr>
          <p:cNvSpPr>
            <a:spLocks noGrp="1"/>
          </p:cNvSpPr>
          <p:nvPr>
            <p:ph type="title"/>
          </p:nvPr>
        </p:nvSpPr>
        <p:spPr/>
        <p:txBody>
          <a:bodyPr anchor="ctr" anchorCtr="0"/>
          <a:lstStyle/>
          <a:p>
            <a:r>
              <a:rPr lang="en-US" dirty="0"/>
              <a:t>DISASTER RICKS &amp; IMPACTS</a:t>
            </a:r>
          </a:p>
        </p:txBody>
      </p:sp>
      <p:sp>
        <p:nvSpPr>
          <p:cNvPr id="3" name="Content Placeholder 2">
            <a:extLst>
              <a:ext uri="{FF2B5EF4-FFF2-40B4-BE49-F238E27FC236}">
                <a16:creationId xmlns:a16="http://schemas.microsoft.com/office/drawing/2014/main" id="{E2C7BAEB-6B21-244B-B1DC-59B08286BB70}"/>
              </a:ext>
            </a:extLst>
          </p:cNvPr>
          <p:cNvSpPr>
            <a:spLocks noGrp="1"/>
          </p:cNvSpPr>
          <p:nvPr>
            <p:ph idx="1"/>
          </p:nvPr>
        </p:nvSpPr>
        <p:spPr>
          <a:xfrm>
            <a:off x="228600" y="1371600"/>
            <a:ext cx="8686800" cy="4579938"/>
          </a:xfrm>
        </p:spPr>
        <p:txBody>
          <a:bodyPr>
            <a:noAutofit/>
          </a:bodyPr>
          <a:lstStyle/>
          <a:p>
            <a:pPr marL="0" indent="0">
              <a:buNone/>
            </a:pPr>
            <a:r>
              <a:rPr lang="en-US" sz="4800" dirty="0"/>
              <a:t>Whether traditional disasters, like house fires, earthquake, act of terrorism, the Seismic Safety Outreach Program can help you </a:t>
            </a:r>
            <a:r>
              <a:rPr lang="en-US" sz="4800" b="1" dirty="0"/>
              <a:t>PREPARE, RESPOND &amp; RECOVER</a:t>
            </a:r>
          </a:p>
        </p:txBody>
      </p:sp>
      <p:sp>
        <p:nvSpPr>
          <p:cNvPr id="4" name="Date Placeholder 3">
            <a:extLst>
              <a:ext uri="{FF2B5EF4-FFF2-40B4-BE49-F238E27FC236}">
                <a16:creationId xmlns:a16="http://schemas.microsoft.com/office/drawing/2014/main" id="{096BD787-2887-154A-BD0F-B624D5644A1D}"/>
              </a:ext>
            </a:extLst>
          </p:cNvPr>
          <p:cNvSpPr>
            <a:spLocks noGrp="1"/>
          </p:cNvSpPr>
          <p:nvPr>
            <p:ph type="dt" sz="half" idx="10"/>
          </p:nvPr>
        </p:nvSpPr>
        <p:spPr/>
        <p:txBody>
          <a:bodyPr/>
          <a:lstStyle/>
          <a:p>
            <a:fld id="{98745410-E7F1-7A40-B505-5BF9453AF9C7}" type="datetime4">
              <a:rPr lang="en-US" smtClean="0"/>
              <a:t>May 13, 2020</a:t>
            </a:fld>
            <a:endParaRPr lang="en-US"/>
          </a:p>
        </p:txBody>
      </p:sp>
      <p:sp>
        <p:nvSpPr>
          <p:cNvPr id="5" name="Footer Placeholder 4">
            <a:extLst>
              <a:ext uri="{FF2B5EF4-FFF2-40B4-BE49-F238E27FC236}">
                <a16:creationId xmlns:a16="http://schemas.microsoft.com/office/drawing/2014/main" id="{BD9B5766-CCCC-7643-B25D-2E9E85AC2CAC}"/>
              </a:ext>
            </a:extLst>
          </p:cNvPr>
          <p:cNvSpPr>
            <a:spLocks noGrp="1"/>
          </p:cNvSpPr>
          <p:nvPr>
            <p:ph type="ftr" sz="quarter" idx="11"/>
          </p:nvPr>
        </p:nvSpPr>
        <p:spPr/>
        <p:txBody>
          <a:bodyPr/>
          <a:lstStyle/>
          <a:p>
            <a:r>
              <a:rPr lang="en-US" dirty="0"/>
              <a:t>Seismic Safety Outreach Program</a:t>
            </a:r>
          </a:p>
        </p:txBody>
      </p:sp>
      <p:sp>
        <p:nvSpPr>
          <p:cNvPr id="6" name="Slide Number Placeholder 5">
            <a:extLst>
              <a:ext uri="{FF2B5EF4-FFF2-40B4-BE49-F238E27FC236}">
                <a16:creationId xmlns:a16="http://schemas.microsoft.com/office/drawing/2014/main" id="{17670A0A-0381-894B-B641-CEE7D299170E}"/>
              </a:ext>
            </a:extLst>
          </p:cNvPr>
          <p:cNvSpPr>
            <a:spLocks noGrp="1"/>
          </p:cNvSpPr>
          <p:nvPr>
            <p:ph type="sldNum" sz="quarter" idx="12"/>
          </p:nvPr>
        </p:nvSpPr>
        <p:spPr/>
        <p:txBody>
          <a:bodyPr/>
          <a:lstStyle/>
          <a:p>
            <a:fld id="{2B9FC404-EBFC-1946-B2B4-3568E030A058}" type="slidenum">
              <a:rPr lang="en-US" smtClean="0"/>
              <a:pPr/>
              <a:t>4</a:t>
            </a:fld>
            <a:endParaRPr lang="en-US"/>
          </a:p>
        </p:txBody>
      </p:sp>
    </p:spTree>
    <p:extLst>
      <p:ext uri="{BB962C8B-B14F-4D97-AF65-F5344CB8AC3E}">
        <p14:creationId xmlns:p14="http://schemas.microsoft.com/office/powerpoint/2010/main" val="2682012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RECONNECT &amp; RECOVER</a:t>
            </a:r>
          </a:p>
        </p:txBody>
      </p:sp>
      <p:sp>
        <p:nvSpPr>
          <p:cNvPr id="5" name="Date Placeholder 4"/>
          <p:cNvSpPr>
            <a:spLocks noGrp="1"/>
          </p:cNvSpPr>
          <p:nvPr>
            <p:ph type="dt" sz="half" idx="10"/>
          </p:nvPr>
        </p:nvSpPr>
        <p:spPr/>
        <p:txBody>
          <a:bodyPr/>
          <a:lstStyle/>
          <a:p>
            <a:fld id="{57702095-AD04-F74C-BC0F-0B799DC83058}" type="datetime4">
              <a:rPr lang="en-US" smtClean="0"/>
              <a:t>May 13, 2020</a:t>
            </a:fld>
            <a:endParaRPr lang="en-US"/>
          </a:p>
        </p:txBody>
      </p:sp>
      <p:sp>
        <p:nvSpPr>
          <p:cNvPr id="7" name="Slide Number Placeholder 6"/>
          <p:cNvSpPr>
            <a:spLocks noGrp="1"/>
          </p:cNvSpPr>
          <p:nvPr>
            <p:ph type="sldNum" sz="quarter" idx="12"/>
          </p:nvPr>
        </p:nvSpPr>
        <p:spPr/>
        <p:txBody>
          <a:bodyPr/>
          <a:lstStyle/>
          <a:p>
            <a:fld id="{2B9FC404-EBFC-1946-B2B4-3568E030A058}" type="slidenum">
              <a:rPr lang="en-US" smtClean="0"/>
              <a:t>5</a:t>
            </a:fld>
            <a:endParaRPr lang="en-US"/>
          </a:p>
        </p:txBody>
      </p:sp>
      <p:pic>
        <p:nvPicPr>
          <p:cNvPr id="1026" name="Picture 2" descr="https://www.earthquakecountry.org/library/step7wideico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768475"/>
            <a:ext cx="8719979" cy="4191000"/>
          </a:xfrm>
          <a:prstGeom prst="rect">
            <a:avLst/>
          </a:prstGeom>
          <a:noFill/>
          <a:extLst>
            <a:ext uri="{909E8E84-426E-40DD-AFC4-6F175D3DCCD1}">
              <a14:hiddenFill xmlns:a14="http://schemas.microsoft.com/office/drawing/2010/main">
                <a:solidFill>
                  <a:srgbClr val="FFFFFF"/>
                </a:solidFill>
              </a14:hiddenFill>
            </a:ext>
          </a:extLst>
        </p:spPr>
      </p:pic>
      <p:sp>
        <p:nvSpPr>
          <p:cNvPr id="9" name="Footer Placeholder 4">
            <a:extLst>
              <a:ext uri="{FF2B5EF4-FFF2-40B4-BE49-F238E27FC236}">
                <a16:creationId xmlns:a16="http://schemas.microsoft.com/office/drawing/2014/main" id="{BD9B5766-CCCC-7643-B25D-2E9E85AC2CAC}"/>
              </a:ext>
            </a:extLst>
          </p:cNvPr>
          <p:cNvSpPr>
            <a:spLocks noGrp="1"/>
          </p:cNvSpPr>
          <p:nvPr>
            <p:ph type="ftr" sz="quarter" idx="11"/>
          </p:nvPr>
        </p:nvSpPr>
        <p:spPr>
          <a:xfrm>
            <a:off x="1008184" y="6356351"/>
            <a:ext cx="5623675" cy="365125"/>
          </a:xfrm>
        </p:spPr>
        <p:txBody>
          <a:bodyPr/>
          <a:lstStyle/>
          <a:p>
            <a:r>
              <a:rPr lang="en-US" dirty="0"/>
              <a:t>Seismic Safety Outreach Program</a:t>
            </a:r>
          </a:p>
        </p:txBody>
      </p:sp>
    </p:spTree>
    <p:extLst>
      <p:ext uri="{BB962C8B-B14F-4D97-AF65-F5344CB8AC3E}">
        <p14:creationId xmlns:p14="http://schemas.microsoft.com/office/powerpoint/2010/main" val="39561427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70EEF4-518B-6D4C-91B1-DED28F740C5C}"/>
              </a:ext>
            </a:extLst>
          </p:cNvPr>
          <p:cNvSpPr>
            <a:spLocks noGrp="1"/>
          </p:cNvSpPr>
          <p:nvPr>
            <p:ph type="title"/>
          </p:nvPr>
        </p:nvSpPr>
        <p:spPr/>
        <p:txBody>
          <a:bodyPr anchor="ctr" anchorCtr="0"/>
          <a:lstStyle/>
          <a:p>
            <a:r>
              <a:rPr lang="en-US" dirty="0">
                <a:latin typeface="Montserrat" panose="00000500000000000000" pitchFamily="2" charset="0"/>
              </a:rPr>
              <a:t>AFTER the next big earthquake,</a:t>
            </a:r>
            <a:endParaRPr lang="en-US" dirty="0"/>
          </a:p>
        </p:txBody>
      </p:sp>
      <p:sp>
        <p:nvSpPr>
          <p:cNvPr id="3" name="Content Placeholder 2">
            <a:extLst>
              <a:ext uri="{FF2B5EF4-FFF2-40B4-BE49-F238E27FC236}">
                <a16:creationId xmlns:a16="http://schemas.microsoft.com/office/drawing/2014/main" id="{E2C7BAEB-6B21-244B-B1DC-59B08286BB70}"/>
              </a:ext>
            </a:extLst>
          </p:cNvPr>
          <p:cNvSpPr>
            <a:spLocks noGrp="1"/>
          </p:cNvSpPr>
          <p:nvPr>
            <p:ph idx="1"/>
          </p:nvPr>
        </p:nvSpPr>
        <p:spPr>
          <a:xfrm>
            <a:off x="228600" y="1371600"/>
            <a:ext cx="8686800" cy="4579938"/>
          </a:xfrm>
        </p:spPr>
        <p:txBody>
          <a:bodyPr>
            <a:noAutofit/>
          </a:bodyPr>
          <a:lstStyle/>
          <a:p>
            <a:pPr marL="0" indent="0">
              <a:buNone/>
            </a:pPr>
            <a:r>
              <a:rPr lang="en-US" sz="3200" dirty="0">
                <a:latin typeface="Montserrat" panose="00000500000000000000" pitchFamily="2" charset="0"/>
              </a:rPr>
              <a:t>your recovery and that of the community may take weeks, months or even longer. While earthquakes can be traumatic experiences, it’s important not to let things slip that will help you, your family, and your community get back on your feet. While this phase only has one step, the time involved will most likely be the longest, especially if your home or workplace has been damaged.</a:t>
            </a:r>
            <a:endParaRPr lang="en-US" sz="6000" b="1" dirty="0">
              <a:latin typeface="Montserrat" panose="00000500000000000000" pitchFamily="2" charset="0"/>
            </a:endParaRPr>
          </a:p>
        </p:txBody>
      </p:sp>
      <p:sp>
        <p:nvSpPr>
          <p:cNvPr id="4" name="Date Placeholder 3">
            <a:extLst>
              <a:ext uri="{FF2B5EF4-FFF2-40B4-BE49-F238E27FC236}">
                <a16:creationId xmlns:a16="http://schemas.microsoft.com/office/drawing/2014/main" id="{096BD787-2887-154A-BD0F-B624D5644A1D}"/>
              </a:ext>
            </a:extLst>
          </p:cNvPr>
          <p:cNvSpPr>
            <a:spLocks noGrp="1"/>
          </p:cNvSpPr>
          <p:nvPr>
            <p:ph type="dt" sz="half" idx="10"/>
          </p:nvPr>
        </p:nvSpPr>
        <p:spPr/>
        <p:txBody>
          <a:bodyPr/>
          <a:lstStyle/>
          <a:p>
            <a:fld id="{98745410-E7F1-7A40-B505-5BF9453AF9C7}" type="datetime4">
              <a:rPr lang="en-US" smtClean="0"/>
              <a:t>May 13, 2020</a:t>
            </a:fld>
            <a:endParaRPr lang="en-US"/>
          </a:p>
        </p:txBody>
      </p:sp>
      <p:sp>
        <p:nvSpPr>
          <p:cNvPr id="5" name="Footer Placeholder 4">
            <a:extLst>
              <a:ext uri="{FF2B5EF4-FFF2-40B4-BE49-F238E27FC236}">
                <a16:creationId xmlns:a16="http://schemas.microsoft.com/office/drawing/2014/main" id="{BD9B5766-CCCC-7643-B25D-2E9E85AC2CAC}"/>
              </a:ext>
            </a:extLst>
          </p:cNvPr>
          <p:cNvSpPr>
            <a:spLocks noGrp="1"/>
          </p:cNvSpPr>
          <p:nvPr>
            <p:ph type="ftr" sz="quarter" idx="11"/>
          </p:nvPr>
        </p:nvSpPr>
        <p:spPr/>
        <p:txBody>
          <a:bodyPr/>
          <a:lstStyle/>
          <a:p>
            <a:r>
              <a:rPr lang="en-US" dirty="0"/>
              <a:t>Seismic Safety Outreach Program</a:t>
            </a:r>
          </a:p>
        </p:txBody>
      </p:sp>
      <p:sp>
        <p:nvSpPr>
          <p:cNvPr id="6" name="Slide Number Placeholder 5">
            <a:extLst>
              <a:ext uri="{FF2B5EF4-FFF2-40B4-BE49-F238E27FC236}">
                <a16:creationId xmlns:a16="http://schemas.microsoft.com/office/drawing/2014/main" id="{17670A0A-0381-894B-B641-CEE7D299170E}"/>
              </a:ext>
            </a:extLst>
          </p:cNvPr>
          <p:cNvSpPr>
            <a:spLocks noGrp="1"/>
          </p:cNvSpPr>
          <p:nvPr>
            <p:ph type="sldNum" sz="quarter" idx="12"/>
          </p:nvPr>
        </p:nvSpPr>
        <p:spPr/>
        <p:txBody>
          <a:bodyPr/>
          <a:lstStyle/>
          <a:p>
            <a:fld id="{2B9FC404-EBFC-1946-B2B4-3568E030A058}" type="slidenum">
              <a:rPr lang="en-US" smtClean="0"/>
              <a:pPr/>
              <a:t>6</a:t>
            </a:fld>
            <a:endParaRPr lang="en-US"/>
          </a:p>
        </p:txBody>
      </p:sp>
    </p:spTree>
    <p:extLst>
      <p:ext uri="{BB962C8B-B14F-4D97-AF65-F5344CB8AC3E}">
        <p14:creationId xmlns:p14="http://schemas.microsoft.com/office/powerpoint/2010/main" val="11820834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3"/>
          <p:cNvSpPr>
            <a:spLocks noGrp="1" noChangeArrowheads="1"/>
          </p:cNvSpPr>
          <p:nvPr>
            <p:ph idx="1"/>
          </p:nvPr>
        </p:nvSpPr>
        <p:spPr>
          <a:xfrm>
            <a:off x="304800" y="1874838"/>
            <a:ext cx="5130800" cy="4678362"/>
          </a:xfrm>
        </p:spPr>
        <p:txBody>
          <a:bodyPr/>
          <a:lstStyle/>
          <a:p>
            <a:r>
              <a:rPr lang="en-US" dirty="0"/>
              <a:t>Once you have dealt with urgent and immediate needs after an earthquake, continue to follow the plan you prepared in advance. </a:t>
            </a:r>
          </a:p>
          <a:p>
            <a:r>
              <a:rPr lang="en-US" dirty="0"/>
              <a:t>Aftershocks will continue to happen for several weeks after major earthquakes. Some may be large enough to cause additional damage. </a:t>
            </a:r>
          </a:p>
          <a:p>
            <a:r>
              <a:rPr lang="en-US" dirty="0"/>
              <a:t>Always be ready to drop, cover, and hold on.</a:t>
            </a:r>
            <a:endParaRPr lang="en-US" altLang="en-US" sz="3600" dirty="0">
              <a:latin typeface="Montserrat" panose="00000500000000000000" pitchFamily="2" charset="0"/>
              <a:ea typeface="Noto Serif CJK TC Black" pitchFamily="18" charset="-128"/>
            </a:endParaRPr>
          </a:p>
        </p:txBody>
      </p:sp>
      <p:sp>
        <p:nvSpPr>
          <p:cNvPr id="51203" name="WordArt 6"/>
          <p:cNvSpPr>
            <a:spLocks noChangeArrowheads="1" noChangeShapeType="1" noTextEdit="1"/>
          </p:cNvSpPr>
          <p:nvPr/>
        </p:nvSpPr>
        <p:spPr bwMode="auto">
          <a:xfrm>
            <a:off x="697309" y="304800"/>
            <a:ext cx="7673182" cy="1265238"/>
          </a:xfrm>
          <a:prstGeom prst="rect">
            <a:avLst/>
          </a:prstGeom>
        </p:spPr>
        <p:txBody>
          <a:bodyPr wrap="none" fromWordArt="1">
            <a:prstTxWarp prst="textWave1">
              <a:avLst>
                <a:gd name="adj1" fmla="val 0"/>
                <a:gd name="adj2" fmla="val -310"/>
              </a:avLst>
            </a:prstTxWarp>
          </a:bodyPr>
          <a:lstStyle/>
          <a:p>
            <a:pPr algn="ctr">
              <a:defRPr/>
            </a:pPr>
            <a:r>
              <a:rPr lang="en-US" altLang="zh-CN" sz="4800" b="1" kern="10" dirty="0">
                <a:ln w="3175">
                  <a:solidFill>
                    <a:schemeClr val="tx1"/>
                  </a:solidFill>
                  <a:round/>
                  <a:headEnd/>
                  <a:tailEnd/>
                </a:ln>
                <a:solidFill>
                  <a:schemeClr val="accent1"/>
                </a:solidFill>
                <a:latin typeface="Rock Salt" pitchFamily="2" charset="0"/>
                <a:ea typeface="Noto Serif CJK TC Black" panose="02020900000000000000" pitchFamily="18" charset="-128"/>
              </a:rPr>
              <a:t>After</a:t>
            </a:r>
            <a:r>
              <a:rPr lang="zh-CN" altLang="en-US" sz="4800" b="1" kern="10" dirty="0">
                <a:ln w="3175">
                  <a:solidFill>
                    <a:schemeClr val="tx1"/>
                  </a:solidFill>
                  <a:round/>
                  <a:headEnd/>
                  <a:tailEnd/>
                </a:ln>
                <a:solidFill>
                  <a:schemeClr val="accent1"/>
                </a:solidFill>
                <a:latin typeface="Rock Salt" pitchFamily="2" charset="0"/>
                <a:ea typeface="Noto Serif CJK TC Black" panose="02020900000000000000" pitchFamily="18" charset="-128"/>
              </a:rPr>
              <a:t> </a:t>
            </a:r>
            <a:r>
              <a:rPr lang="en-US" altLang="zh-CN" sz="4800" b="1" kern="10" dirty="0">
                <a:ln w="3175">
                  <a:solidFill>
                    <a:schemeClr val="tx1"/>
                  </a:solidFill>
                  <a:round/>
                  <a:headEnd/>
                  <a:tailEnd/>
                </a:ln>
                <a:solidFill>
                  <a:schemeClr val="accent1"/>
                </a:solidFill>
                <a:latin typeface="Rock Salt" pitchFamily="2" charset="0"/>
                <a:ea typeface="Noto Serif CJK TC Black" panose="02020900000000000000" pitchFamily="18" charset="-128"/>
              </a:rPr>
              <a:t>a Quake</a:t>
            </a:r>
            <a:endParaRPr lang="en-US" sz="4800" b="1" kern="10" dirty="0">
              <a:ln w="3175">
                <a:solidFill>
                  <a:schemeClr val="tx1"/>
                </a:solidFill>
                <a:round/>
                <a:headEnd/>
                <a:tailEnd/>
              </a:ln>
              <a:solidFill>
                <a:schemeClr val="accent1"/>
              </a:solidFill>
              <a:latin typeface="Rock Salt" pitchFamily="2" charset="0"/>
              <a:ea typeface="Noto Serif CJK TC Black" panose="02020900000000000000" pitchFamily="18" charset="-128"/>
            </a:endParaRPr>
          </a:p>
        </p:txBody>
      </p:sp>
      <p:sp>
        <p:nvSpPr>
          <p:cNvPr id="6" name="Footer Placeholder 4">
            <a:extLst>
              <a:ext uri="{FF2B5EF4-FFF2-40B4-BE49-F238E27FC236}">
                <a16:creationId xmlns:a16="http://schemas.microsoft.com/office/drawing/2014/main" id="{BD9B5766-CCCC-7643-B25D-2E9E85AC2CAC}"/>
              </a:ext>
            </a:extLst>
          </p:cNvPr>
          <p:cNvSpPr>
            <a:spLocks noGrp="1"/>
          </p:cNvSpPr>
          <p:nvPr>
            <p:ph type="ftr" sz="quarter" idx="11"/>
          </p:nvPr>
        </p:nvSpPr>
        <p:spPr>
          <a:xfrm>
            <a:off x="1008184" y="6356351"/>
            <a:ext cx="5623675" cy="365125"/>
          </a:xfrm>
        </p:spPr>
        <p:txBody>
          <a:bodyPr/>
          <a:lstStyle/>
          <a:p>
            <a:r>
              <a:rPr lang="en-US" dirty="0"/>
              <a:t>Seismic Safety Outreach Program</a:t>
            </a:r>
          </a:p>
        </p:txBody>
      </p:sp>
      <p:pic>
        <p:nvPicPr>
          <p:cNvPr id="2050" name="Picture 2" descr="Image result for aftershock earthquake san francisc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2865" y="1874838"/>
            <a:ext cx="3244521" cy="2165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12653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3"/>
          <p:cNvSpPr>
            <a:spLocks noGrp="1" noChangeArrowheads="1"/>
          </p:cNvSpPr>
          <p:nvPr>
            <p:ph idx="1"/>
          </p:nvPr>
        </p:nvSpPr>
        <p:spPr>
          <a:xfrm>
            <a:off x="304800" y="1874838"/>
            <a:ext cx="8458200" cy="4678362"/>
          </a:xfrm>
        </p:spPr>
        <p:txBody>
          <a:bodyPr/>
          <a:lstStyle/>
          <a:p>
            <a:pPr marL="514350" indent="-514350" eaLnBrk="1" hangingPunct="1">
              <a:buFontTx/>
              <a:buAutoNum type="arabicPeriod"/>
            </a:pPr>
            <a:r>
              <a:rPr lang="en-US" altLang="zh-TW" sz="3600" b="1" dirty="0">
                <a:latin typeface="Rock Salt" pitchFamily="2" charset="0"/>
                <a:ea typeface="Noto Serif CJK TC Black" pitchFamily="18" charset="-128"/>
              </a:rPr>
              <a:t>Leave a Trail</a:t>
            </a:r>
          </a:p>
          <a:p>
            <a:pPr marL="514350" indent="-514350" eaLnBrk="1" hangingPunct="1">
              <a:buFontTx/>
              <a:buAutoNum type="arabicPeriod"/>
            </a:pPr>
            <a:endParaRPr lang="en-US" altLang="zh-TW" sz="3600" b="1" dirty="0">
              <a:latin typeface="Rock Salt" pitchFamily="2" charset="0"/>
              <a:ea typeface="Noto Serif CJK TC Black" pitchFamily="18" charset="-128"/>
            </a:endParaRPr>
          </a:p>
          <a:p>
            <a:pPr marL="514350" indent="-514350" eaLnBrk="1" hangingPunct="1">
              <a:buFontTx/>
              <a:buAutoNum type="arabicPeriod"/>
            </a:pPr>
            <a:endParaRPr lang="en-US" altLang="zh-TW" sz="2000" b="1" dirty="0">
              <a:latin typeface="Rock Salt" pitchFamily="2" charset="0"/>
              <a:ea typeface="Noto Serif CJK TC Black" pitchFamily="18" charset="-128"/>
            </a:endParaRPr>
          </a:p>
          <a:p>
            <a:pPr marL="514350" indent="-514350" eaLnBrk="1" hangingPunct="1">
              <a:buFontTx/>
              <a:buAutoNum type="arabicPeriod"/>
            </a:pPr>
            <a:r>
              <a:rPr lang="en-US" altLang="zh-TW" sz="3600" b="1" dirty="0">
                <a:latin typeface="Rock Salt" pitchFamily="2" charset="0"/>
                <a:ea typeface="Noto Serif CJK TC Black" pitchFamily="18" charset="-128"/>
              </a:rPr>
              <a:t>Stay Tuned</a:t>
            </a:r>
            <a:r>
              <a:rPr lang="en-US" altLang="en-US" sz="3600" b="1" dirty="0">
                <a:latin typeface="Rock Salt" pitchFamily="2" charset="0"/>
                <a:ea typeface="Noto Serif CJK TC Black" pitchFamily="18" charset="-128"/>
              </a:rPr>
              <a:t>	</a:t>
            </a:r>
          </a:p>
          <a:p>
            <a:pPr marL="514350" indent="-514350" eaLnBrk="1" hangingPunct="1">
              <a:buFontTx/>
              <a:buAutoNum type="arabicPeriod"/>
            </a:pPr>
            <a:endParaRPr lang="en-US" altLang="en-US" sz="2000" b="1" dirty="0">
              <a:latin typeface="Rock Salt" pitchFamily="2" charset="0"/>
              <a:ea typeface="Noto Serif CJK TC Black" pitchFamily="18" charset="-128"/>
            </a:endParaRPr>
          </a:p>
          <a:p>
            <a:pPr marL="514350" indent="-514350" eaLnBrk="1" hangingPunct="1">
              <a:buFontTx/>
              <a:buAutoNum type="arabicPeriod"/>
            </a:pPr>
            <a:endParaRPr lang="en-US" altLang="zh-TW" sz="3600" b="1" dirty="0">
              <a:latin typeface="Rock Salt" pitchFamily="2" charset="0"/>
              <a:ea typeface="Noto Serif CJK TC Black" pitchFamily="18" charset="-128"/>
            </a:endParaRPr>
          </a:p>
          <a:p>
            <a:pPr marL="514350" indent="-514350" eaLnBrk="1" hangingPunct="1">
              <a:buFontTx/>
              <a:buAutoNum type="arabicPeriod"/>
            </a:pPr>
            <a:r>
              <a:rPr lang="en-US" altLang="zh-TW" sz="3600" b="1" dirty="0">
                <a:latin typeface="Rock Salt" pitchFamily="2" charset="0"/>
                <a:ea typeface="Noto Serif CJK TC Black" pitchFamily="18" charset="-128"/>
              </a:rPr>
              <a:t>Check</a:t>
            </a:r>
            <a:r>
              <a:rPr lang="zh-TW" altLang="en-US" sz="3600" b="1" dirty="0">
                <a:latin typeface="Rock Salt" pitchFamily="2" charset="0"/>
                <a:ea typeface="Noto Serif CJK TC Black" pitchFamily="18" charset="-128"/>
              </a:rPr>
              <a:t> </a:t>
            </a:r>
            <a:r>
              <a:rPr lang="en-US" altLang="zh-TW" sz="3600" b="1" dirty="0">
                <a:latin typeface="Rock Salt" pitchFamily="2" charset="0"/>
                <a:ea typeface="Noto Serif CJK TC Black" pitchFamily="18" charset="-128"/>
              </a:rPr>
              <a:t>SF72.org</a:t>
            </a:r>
            <a:endParaRPr lang="en-US" altLang="en-US" sz="3600" dirty="0">
              <a:latin typeface="Rock Salt" pitchFamily="2" charset="0"/>
              <a:ea typeface="Noto Serif CJK TC Black" pitchFamily="18" charset="-128"/>
            </a:endParaRPr>
          </a:p>
        </p:txBody>
      </p:sp>
      <p:sp>
        <p:nvSpPr>
          <p:cNvPr id="51203" name="WordArt 6"/>
          <p:cNvSpPr>
            <a:spLocks noChangeArrowheads="1" noChangeShapeType="1" noTextEdit="1"/>
          </p:cNvSpPr>
          <p:nvPr/>
        </p:nvSpPr>
        <p:spPr bwMode="auto">
          <a:xfrm>
            <a:off x="697309" y="304800"/>
            <a:ext cx="7673182" cy="1265238"/>
          </a:xfrm>
          <a:prstGeom prst="rect">
            <a:avLst/>
          </a:prstGeom>
        </p:spPr>
        <p:txBody>
          <a:bodyPr wrap="none" fromWordArt="1">
            <a:prstTxWarp prst="textWave1">
              <a:avLst>
                <a:gd name="adj1" fmla="val 0"/>
                <a:gd name="adj2" fmla="val -310"/>
              </a:avLst>
            </a:prstTxWarp>
          </a:bodyPr>
          <a:lstStyle/>
          <a:p>
            <a:pPr algn="ctr">
              <a:defRPr/>
            </a:pPr>
            <a:r>
              <a:rPr lang="en-US" altLang="zh-CN" sz="4800" b="1" kern="10" dirty="0">
                <a:ln w="3175">
                  <a:solidFill>
                    <a:schemeClr val="tx1"/>
                  </a:solidFill>
                  <a:round/>
                  <a:headEnd/>
                  <a:tailEnd/>
                </a:ln>
                <a:solidFill>
                  <a:schemeClr val="accent1"/>
                </a:solidFill>
                <a:latin typeface="Rock Salt" pitchFamily="2" charset="0"/>
                <a:ea typeface="Noto Serif CJK TC Black" panose="02020900000000000000" pitchFamily="18" charset="-128"/>
              </a:rPr>
              <a:t>After</a:t>
            </a:r>
            <a:r>
              <a:rPr lang="zh-CN" altLang="en-US" sz="4800" b="1" kern="10" dirty="0">
                <a:ln w="3175">
                  <a:solidFill>
                    <a:schemeClr val="tx1"/>
                  </a:solidFill>
                  <a:round/>
                  <a:headEnd/>
                  <a:tailEnd/>
                </a:ln>
                <a:solidFill>
                  <a:schemeClr val="accent1"/>
                </a:solidFill>
                <a:latin typeface="Rock Salt" pitchFamily="2" charset="0"/>
                <a:ea typeface="Noto Serif CJK TC Black" panose="02020900000000000000" pitchFamily="18" charset="-128"/>
              </a:rPr>
              <a:t> </a:t>
            </a:r>
            <a:r>
              <a:rPr lang="en-US" altLang="zh-CN" sz="4800" b="1" kern="10" dirty="0">
                <a:ln w="3175">
                  <a:solidFill>
                    <a:schemeClr val="tx1"/>
                  </a:solidFill>
                  <a:round/>
                  <a:headEnd/>
                  <a:tailEnd/>
                </a:ln>
                <a:solidFill>
                  <a:schemeClr val="accent1"/>
                </a:solidFill>
                <a:latin typeface="Rock Salt" pitchFamily="2" charset="0"/>
                <a:ea typeface="Noto Serif CJK TC Black" panose="02020900000000000000" pitchFamily="18" charset="-128"/>
              </a:rPr>
              <a:t>a Quake</a:t>
            </a:r>
            <a:endParaRPr lang="en-US" sz="4800" b="1" kern="10" dirty="0">
              <a:ln w="3175">
                <a:solidFill>
                  <a:schemeClr val="tx1"/>
                </a:solidFill>
                <a:round/>
                <a:headEnd/>
                <a:tailEnd/>
              </a:ln>
              <a:solidFill>
                <a:schemeClr val="accent1"/>
              </a:solidFill>
              <a:latin typeface="Rock Salt" pitchFamily="2" charset="0"/>
              <a:ea typeface="Noto Serif CJK TC Black" panose="02020900000000000000" pitchFamily="18" charset="-128"/>
            </a:endParaRPr>
          </a:p>
        </p:txBody>
      </p:sp>
      <p:pic>
        <p:nvPicPr>
          <p:cNvPr id="54276" name="Picture 5" descr="Image result for note on do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43513" y="1676400"/>
            <a:ext cx="3544887"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7" name="Picture 7" descr="Image result for checking phone 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457448" y="4570412"/>
            <a:ext cx="3521452" cy="198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Footer Placeholder 4">
            <a:extLst>
              <a:ext uri="{FF2B5EF4-FFF2-40B4-BE49-F238E27FC236}">
                <a16:creationId xmlns:a16="http://schemas.microsoft.com/office/drawing/2014/main" id="{BD9B5766-CCCC-7643-B25D-2E9E85AC2CAC}"/>
              </a:ext>
            </a:extLst>
          </p:cNvPr>
          <p:cNvSpPr>
            <a:spLocks noGrp="1"/>
          </p:cNvSpPr>
          <p:nvPr>
            <p:ph type="ftr" sz="quarter" idx="11"/>
          </p:nvPr>
        </p:nvSpPr>
        <p:spPr>
          <a:xfrm>
            <a:off x="1008184" y="6356351"/>
            <a:ext cx="5623675" cy="365125"/>
          </a:xfrm>
        </p:spPr>
        <p:txBody>
          <a:bodyPr/>
          <a:lstStyle/>
          <a:p>
            <a:r>
              <a:rPr lang="en-US" dirty="0"/>
              <a:t>Seismic Safety Outreach Program</a:t>
            </a:r>
          </a:p>
        </p:txBody>
      </p:sp>
    </p:spTree>
    <p:extLst>
      <p:ext uri="{BB962C8B-B14F-4D97-AF65-F5344CB8AC3E}">
        <p14:creationId xmlns:p14="http://schemas.microsoft.com/office/powerpoint/2010/main" val="29688360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70EEF4-518B-6D4C-91B1-DED28F740C5C}"/>
              </a:ext>
            </a:extLst>
          </p:cNvPr>
          <p:cNvSpPr>
            <a:spLocks noGrp="1"/>
          </p:cNvSpPr>
          <p:nvPr>
            <p:ph type="title"/>
          </p:nvPr>
        </p:nvSpPr>
        <p:spPr/>
        <p:txBody>
          <a:bodyPr anchor="ctr" anchorCtr="0"/>
          <a:lstStyle/>
          <a:p>
            <a:r>
              <a:rPr lang="en-US" dirty="0">
                <a:latin typeface="Montserrat" panose="00000500000000000000" pitchFamily="2" charset="0"/>
              </a:rPr>
              <a:t>LET PEOPLE KNOW YOU ARE OK!</a:t>
            </a:r>
            <a:endParaRPr lang="en-US" dirty="0"/>
          </a:p>
        </p:txBody>
      </p:sp>
      <p:sp>
        <p:nvSpPr>
          <p:cNvPr id="3" name="Content Placeholder 2">
            <a:extLst>
              <a:ext uri="{FF2B5EF4-FFF2-40B4-BE49-F238E27FC236}">
                <a16:creationId xmlns:a16="http://schemas.microsoft.com/office/drawing/2014/main" id="{E2C7BAEB-6B21-244B-B1DC-59B08286BB70}"/>
              </a:ext>
            </a:extLst>
          </p:cNvPr>
          <p:cNvSpPr>
            <a:spLocks noGrp="1"/>
          </p:cNvSpPr>
          <p:nvPr>
            <p:ph idx="1"/>
          </p:nvPr>
        </p:nvSpPr>
        <p:spPr>
          <a:xfrm>
            <a:off x="228600" y="1371600"/>
            <a:ext cx="8686800" cy="4579938"/>
          </a:xfrm>
        </p:spPr>
        <p:txBody>
          <a:bodyPr>
            <a:noAutofit/>
          </a:bodyPr>
          <a:lstStyle/>
          <a:p>
            <a:r>
              <a:rPr lang="en-US" sz="3200" dirty="0">
                <a:latin typeface="Montserrat" panose="00000500000000000000" pitchFamily="2" charset="0"/>
              </a:rPr>
              <a:t>USE SOCIAL MEDIA TO LET YOUR LOVED ONES KNOW YOU ARE OKAY</a:t>
            </a:r>
          </a:p>
          <a:p>
            <a:r>
              <a:rPr lang="en-US" sz="3200" b="1" dirty="0">
                <a:latin typeface="Montserrat" panose="00000500000000000000" pitchFamily="2" charset="0"/>
              </a:rPr>
              <a:t>PHONE SERVICE MAY BE OUT. </a:t>
            </a:r>
          </a:p>
          <a:p>
            <a:r>
              <a:rPr lang="en-US" sz="3200" dirty="0">
                <a:latin typeface="Montserrat" panose="00000500000000000000" pitchFamily="2" charset="0"/>
              </a:rPr>
              <a:t>WHEN POSSIBLE, TEXT OR CALL YOUR OUT-OF AREA CONTACT &amp; TELL THEM WHERE YOU ARE, THEN STAY OFF THE PHONE. </a:t>
            </a:r>
          </a:p>
          <a:p>
            <a:r>
              <a:rPr lang="en-US" sz="3200" dirty="0">
                <a:latin typeface="Montserrat" panose="00000500000000000000" pitchFamily="2" charset="0"/>
              </a:rPr>
              <a:t>This will allow calls to be made for emergencies. </a:t>
            </a:r>
            <a:endParaRPr lang="en-US" sz="6000" dirty="0">
              <a:latin typeface="Montserrat" panose="00000500000000000000" pitchFamily="2" charset="0"/>
            </a:endParaRPr>
          </a:p>
        </p:txBody>
      </p:sp>
      <p:sp>
        <p:nvSpPr>
          <p:cNvPr id="4" name="Date Placeholder 3">
            <a:extLst>
              <a:ext uri="{FF2B5EF4-FFF2-40B4-BE49-F238E27FC236}">
                <a16:creationId xmlns:a16="http://schemas.microsoft.com/office/drawing/2014/main" id="{096BD787-2887-154A-BD0F-B624D5644A1D}"/>
              </a:ext>
            </a:extLst>
          </p:cNvPr>
          <p:cNvSpPr>
            <a:spLocks noGrp="1"/>
          </p:cNvSpPr>
          <p:nvPr>
            <p:ph type="dt" sz="half" idx="10"/>
          </p:nvPr>
        </p:nvSpPr>
        <p:spPr/>
        <p:txBody>
          <a:bodyPr/>
          <a:lstStyle/>
          <a:p>
            <a:fld id="{98745410-E7F1-7A40-B505-5BF9453AF9C7}" type="datetime4">
              <a:rPr lang="en-US" smtClean="0"/>
              <a:t>May 13, 2020</a:t>
            </a:fld>
            <a:endParaRPr lang="en-US"/>
          </a:p>
        </p:txBody>
      </p:sp>
      <p:sp>
        <p:nvSpPr>
          <p:cNvPr id="5" name="Footer Placeholder 4">
            <a:extLst>
              <a:ext uri="{FF2B5EF4-FFF2-40B4-BE49-F238E27FC236}">
                <a16:creationId xmlns:a16="http://schemas.microsoft.com/office/drawing/2014/main" id="{BD9B5766-CCCC-7643-B25D-2E9E85AC2CAC}"/>
              </a:ext>
            </a:extLst>
          </p:cNvPr>
          <p:cNvSpPr>
            <a:spLocks noGrp="1"/>
          </p:cNvSpPr>
          <p:nvPr>
            <p:ph type="ftr" sz="quarter" idx="11"/>
          </p:nvPr>
        </p:nvSpPr>
        <p:spPr/>
        <p:txBody>
          <a:bodyPr/>
          <a:lstStyle/>
          <a:p>
            <a:r>
              <a:rPr lang="en-US" dirty="0"/>
              <a:t>Seismic Safety Outreach Program</a:t>
            </a:r>
          </a:p>
        </p:txBody>
      </p:sp>
      <p:sp>
        <p:nvSpPr>
          <p:cNvPr id="6" name="Slide Number Placeholder 5">
            <a:extLst>
              <a:ext uri="{FF2B5EF4-FFF2-40B4-BE49-F238E27FC236}">
                <a16:creationId xmlns:a16="http://schemas.microsoft.com/office/drawing/2014/main" id="{17670A0A-0381-894B-B641-CEE7D299170E}"/>
              </a:ext>
            </a:extLst>
          </p:cNvPr>
          <p:cNvSpPr>
            <a:spLocks noGrp="1"/>
          </p:cNvSpPr>
          <p:nvPr>
            <p:ph type="sldNum" sz="quarter" idx="12"/>
          </p:nvPr>
        </p:nvSpPr>
        <p:spPr/>
        <p:txBody>
          <a:bodyPr/>
          <a:lstStyle/>
          <a:p>
            <a:fld id="{2B9FC404-EBFC-1946-B2B4-3568E030A058}" type="slidenum">
              <a:rPr lang="en-US" smtClean="0"/>
              <a:pPr/>
              <a:t>9</a:t>
            </a:fld>
            <a:endParaRPr lang="en-US"/>
          </a:p>
        </p:txBody>
      </p:sp>
    </p:spTree>
    <p:extLst>
      <p:ext uri="{BB962C8B-B14F-4D97-AF65-F5344CB8AC3E}">
        <p14:creationId xmlns:p14="http://schemas.microsoft.com/office/powerpoint/2010/main" val="1002784343"/>
      </p:ext>
    </p:extLst>
  </p:cSld>
  <p:clrMapOvr>
    <a:masterClrMapping/>
  </p:clrMapOvr>
</p:sld>
</file>

<file path=ppt/theme/theme1.xml><?xml version="1.0" encoding="utf-8"?>
<a:theme xmlns:a="http://schemas.openxmlformats.org/drawingml/2006/main" name="CYC Theme 1">
  <a:themeElements>
    <a:clrScheme name="CYC Color Palette">
      <a:dk1>
        <a:srgbClr val="000000"/>
      </a:dk1>
      <a:lt1>
        <a:srgbClr val="FFFFFF"/>
      </a:lt1>
      <a:dk2>
        <a:srgbClr val="373737"/>
      </a:dk2>
      <a:lt2>
        <a:srgbClr val="EEEEEE"/>
      </a:lt2>
      <a:accent1>
        <a:srgbClr val="61AB33"/>
      </a:accent1>
      <a:accent2>
        <a:srgbClr val="87C333"/>
      </a:accent2>
      <a:accent3>
        <a:srgbClr val="5650A0"/>
      </a:accent3>
      <a:accent4>
        <a:srgbClr val="6955A2"/>
      </a:accent4>
      <a:accent5>
        <a:srgbClr val="F1B92C"/>
      </a:accent5>
      <a:accent6>
        <a:srgbClr val="F2D02A"/>
      </a:accent6>
      <a:hlink>
        <a:srgbClr val="5650A0"/>
      </a:hlink>
      <a:folHlink>
        <a:srgbClr val="6955A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CYC Theme - No Footer">
  <a:themeElements>
    <a:clrScheme name="CYC Color Palette">
      <a:dk1>
        <a:srgbClr val="000000"/>
      </a:dk1>
      <a:lt1>
        <a:srgbClr val="FFFFFF"/>
      </a:lt1>
      <a:dk2>
        <a:srgbClr val="373737"/>
      </a:dk2>
      <a:lt2>
        <a:srgbClr val="EEEEEE"/>
      </a:lt2>
      <a:accent1>
        <a:srgbClr val="61AB33"/>
      </a:accent1>
      <a:accent2>
        <a:srgbClr val="87C333"/>
      </a:accent2>
      <a:accent3>
        <a:srgbClr val="5650A0"/>
      </a:accent3>
      <a:accent4>
        <a:srgbClr val="6955A2"/>
      </a:accent4>
      <a:accent5>
        <a:srgbClr val="F1B92C"/>
      </a:accent5>
      <a:accent6>
        <a:srgbClr val="F2D02A"/>
      </a:accent6>
      <a:hlink>
        <a:srgbClr val="5650A0"/>
      </a:hlink>
      <a:folHlink>
        <a:srgbClr val="6955A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3.xml><?xml version="1.0" encoding="utf-8"?>
<a:theme xmlns:a="http://schemas.openxmlformats.org/drawingml/2006/main" name="1_CYC Theme 1">
  <a:themeElements>
    <a:clrScheme name="CYC Color Palette">
      <a:dk1>
        <a:srgbClr val="000000"/>
      </a:dk1>
      <a:lt1>
        <a:srgbClr val="FFFFFF"/>
      </a:lt1>
      <a:dk2>
        <a:srgbClr val="373737"/>
      </a:dk2>
      <a:lt2>
        <a:srgbClr val="EEEEEE"/>
      </a:lt2>
      <a:accent1>
        <a:srgbClr val="61AB33"/>
      </a:accent1>
      <a:accent2>
        <a:srgbClr val="87C333"/>
      </a:accent2>
      <a:accent3>
        <a:srgbClr val="5650A0"/>
      </a:accent3>
      <a:accent4>
        <a:srgbClr val="6955A2"/>
      </a:accent4>
      <a:accent5>
        <a:srgbClr val="F1B92C"/>
      </a:accent5>
      <a:accent6>
        <a:srgbClr val="F2D02A"/>
      </a:accent6>
      <a:hlink>
        <a:srgbClr val="5650A0"/>
      </a:hlink>
      <a:folHlink>
        <a:srgbClr val="6955A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4.xml><?xml version="1.0" encoding="utf-8"?>
<a:theme xmlns:a="http://schemas.openxmlformats.org/drawingml/2006/main" name="2_CYC Theme 1">
  <a:themeElements>
    <a:clrScheme name="CYC Color Palette">
      <a:dk1>
        <a:srgbClr val="000000"/>
      </a:dk1>
      <a:lt1>
        <a:srgbClr val="FFFFFF"/>
      </a:lt1>
      <a:dk2>
        <a:srgbClr val="373737"/>
      </a:dk2>
      <a:lt2>
        <a:srgbClr val="EEEEEE"/>
      </a:lt2>
      <a:accent1>
        <a:srgbClr val="61AB33"/>
      </a:accent1>
      <a:accent2>
        <a:srgbClr val="87C333"/>
      </a:accent2>
      <a:accent3>
        <a:srgbClr val="5650A0"/>
      </a:accent3>
      <a:accent4>
        <a:srgbClr val="6955A2"/>
      </a:accent4>
      <a:accent5>
        <a:srgbClr val="F1B92C"/>
      </a:accent5>
      <a:accent6>
        <a:srgbClr val="F2D02A"/>
      </a:accent6>
      <a:hlink>
        <a:srgbClr val="5650A0"/>
      </a:hlink>
      <a:folHlink>
        <a:srgbClr val="6955A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979</TotalTime>
  <Words>1009</Words>
  <Application>Microsoft Macintosh PowerPoint</Application>
  <PresentationFormat>On-screen Show (4:3)</PresentationFormat>
  <Paragraphs>170</Paragraphs>
  <Slides>23</Slides>
  <Notes>12</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23</vt:i4>
      </vt:variant>
    </vt:vector>
  </HeadingPairs>
  <TitlesOfParts>
    <vt:vector size="35" baseType="lpstr">
      <vt:lpstr>Arial</vt:lpstr>
      <vt:lpstr>Noto Sans</vt:lpstr>
      <vt:lpstr>Noto Serif CJK TC Black</vt:lpstr>
      <vt:lpstr>Rock Salt</vt:lpstr>
      <vt:lpstr>Wingdings 3</vt:lpstr>
      <vt:lpstr>Montserrat</vt:lpstr>
      <vt:lpstr>Montserrat Medium</vt:lpstr>
      <vt:lpstr>Calibri</vt:lpstr>
      <vt:lpstr>CYC Theme 1</vt:lpstr>
      <vt:lpstr>CYC Theme - No Footer</vt:lpstr>
      <vt:lpstr>1_CYC Theme 1</vt:lpstr>
      <vt:lpstr>2_CYC Theme 1</vt:lpstr>
      <vt:lpstr>PowerPoint Presentation</vt:lpstr>
      <vt:lpstr>POST DISASTER: RECOVERY</vt:lpstr>
      <vt:lpstr>SF DEPARTMENT OF EMERGENCY</vt:lpstr>
      <vt:lpstr>DISASTER RICKS &amp; IMPACTS</vt:lpstr>
      <vt:lpstr>RECONNECT &amp; RECOVER</vt:lpstr>
      <vt:lpstr>AFTER the next big earthquake,</vt:lpstr>
      <vt:lpstr>PowerPoint Presentation</vt:lpstr>
      <vt:lpstr>PowerPoint Presentation</vt:lpstr>
      <vt:lpstr>LET PEOPLE KNOW YOU ARE OK!</vt:lpstr>
      <vt:lpstr>Make A Plan – Post Disaster </vt:lpstr>
      <vt:lpstr>CONTINUITY PLAN </vt:lpstr>
      <vt:lpstr>STEP 1: Getting started with your recovery</vt:lpstr>
      <vt:lpstr>STEP 2: Develop your Recovery Plan</vt:lpstr>
      <vt:lpstr>If you cannot stay in your home - </vt:lpstr>
      <vt:lpstr>WHEN YOU EVACUATE</vt:lpstr>
      <vt:lpstr>STAY CALM – keep calm &amp; carry on</vt:lpstr>
      <vt:lpstr>AFTER AN EARTHQUAKE - RECOVERY</vt:lpstr>
      <vt:lpstr>Taking care of your Emotional Health</vt:lpstr>
      <vt:lpstr>Taking care of your Emotional Health</vt:lpstr>
      <vt:lpstr>DO NOT TAKE TO A SHELTER: </vt:lpstr>
      <vt:lpstr>ONCE YOU HAVE RECOVERED FROM A DISASTER</vt:lpstr>
      <vt:lpstr>PowerPoint Presentation</vt:lpstr>
      <vt:lpstr>Seismic Safety Outreach Program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todd schulte</dc:creator>
  <cp:lastModifiedBy>Itzel Ventura</cp:lastModifiedBy>
  <cp:revision>62</cp:revision>
  <cp:lastPrinted>2019-09-19T19:32:26Z</cp:lastPrinted>
  <dcterms:created xsi:type="dcterms:W3CDTF">2019-09-18T22:04:56Z</dcterms:created>
  <dcterms:modified xsi:type="dcterms:W3CDTF">2020-05-14T02:18:30Z</dcterms:modified>
</cp:coreProperties>
</file>